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c61fe4f34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13265cd644252"/>
  </p:sldMasterIdLst>
  <p:sldIdLst>
    <p:sldId xmlns:r="http://schemas.openxmlformats.org/officeDocument/2006/relationships" id="256" r:id="R287dbd196d9e4cb9"/>
    <p:sldId xmlns:r="http://schemas.openxmlformats.org/officeDocument/2006/relationships" id="257" r:id="R8add9d7b507e4f3c"/>
    <p:sldId xmlns:r="http://schemas.openxmlformats.org/officeDocument/2006/relationships" id="258" r:id="R9939dcbd9b4b4b1a"/>
    <p:sldId xmlns:r="http://schemas.openxmlformats.org/officeDocument/2006/relationships" id="259" r:id="R0a594d57ab074253"/>
    <p:sldId xmlns:r="http://schemas.openxmlformats.org/officeDocument/2006/relationships" id="260" r:id="Ra929710bc77d45bd"/>
    <p:sldId xmlns:r="http://schemas.openxmlformats.org/officeDocument/2006/relationships" id="261" r:id="R63564a9dba724fbc"/>
    <p:sldId xmlns:r="http://schemas.openxmlformats.org/officeDocument/2006/relationships" id="262" r:id="Rd100bd1ecc0f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13265cd644252" /><Relationship Type="http://schemas.openxmlformats.org/officeDocument/2006/relationships/slide" Target="/ppt/slides/slide1.xml" Id="R287dbd196d9e4cb9" /><Relationship Type="http://schemas.openxmlformats.org/officeDocument/2006/relationships/slide" Target="/ppt/slides/slide2.xml" Id="R8add9d7b507e4f3c" /><Relationship Type="http://schemas.openxmlformats.org/officeDocument/2006/relationships/slide" Target="/ppt/slides/slide3.xml" Id="R9939dcbd9b4b4b1a" /><Relationship Type="http://schemas.openxmlformats.org/officeDocument/2006/relationships/slide" Target="/ppt/slides/slide4.xml" Id="R0a594d57ab074253" /><Relationship Type="http://schemas.openxmlformats.org/officeDocument/2006/relationships/slide" Target="/ppt/slides/slide5.xml" Id="Ra929710bc77d45bd" /><Relationship Type="http://schemas.openxmlformats.org/officeDocument/2006/relationships/slide" Target="/ppt/slides/slide6.xml" Id="R63564a9dba724fbc" /><Relationship Type="http://schemas.openxmlformats.org/officeDocument/2006/relationships/slide" Target="/ppt/slides/slide7.xml" Id="Rd100bd1ecc0f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70bedaa6f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8efc6d0574d85" /><Relationship Type="http://schemas.openxmlformats.org/officeDocument/2006/relationships/theme" Target="/ppt/slideMasters/theme/theme1.xml" Id="R1695ef5d1d25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a8efc6d057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0fba54a7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9f88d8a85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72b5f486a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f59c35bbd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60c84e0be43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b777f9d77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a0d52642249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