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fd7cfff97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b8e73edd04017"/>
  </p:sldMasterIdLst>
  <p:sldIdLst>
    <p:sldId xmlns:r="http://schemas.openxmlformats.org/officeDocument/2006/relationships" id="256" r:id="R3fae6d1520c54323"/>
    <p:sldId xmlns:r="http://schemas.openxmlformats.org/officeDocument/2006/relationships" id="257" r:id="Rceb2a86dd2364fed"/>
    <p:sldId xmlns:r="http://schemas.openxmlformats.org/officeDocument/2006/relationships" id="258" r:id="Rfa4a28cc863a46ae"/>
    <p:sldId xmlns:r="http://schemas.openxmlformats.org/officeDocument/2006/relationships" id="259" r:id="R426d0fe728804bce"/>
    <p:sldId xmlns:r="http://schemas.openxmlformats.org/officeDocument/2006/relationships" id="260" r:id="R61e46ce638664336"/>
    <p:sldId xmlns:r="http://schemas.openxmlformats.org/officeDocument/2006/relationships" id="261" r:id="Rdcc902409821481e"/>
    <p:sldId xmlns:r="http://schemas.openxmlformats.org/officeDocument/2006/relationships" id="262" r:id="R81599127bc30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b8e73edd04017" /><Relationship Type="http://schemas.openxmlformats.org/officeDocument/2006/relationships/slide" Target="/ppt/slides/slide1.xml" Id="R3fae6d1520c54323" /><Relationship Type="http://schemas.openxmlformats.org/officeDocument/2006/relationships/slide" Target="/ppt/slides/slide2.xml" Id="Rceb2a86dd2364fed" /><Relationship Type="http://schemas.openxmlformats.org/officeDocument/2006/relationships/slide" Target="/ppt/slides/slide3.xml" Id="Rfa4a28cc863a46ae" /><Relationship Type="http://schemas.openxmlformats.org/officeDocument/2006/relationships/slide" Target="/ppt/slides/slide4.xml" Id="R426d0fe728804bce" /><Relationship Type="http://schemas.openxmlformats.org/officeDocument/2006/relationships/slide" Target="/ppt/slides/slide5.xml" Id="R61e46ce638664336" /><Relationship Type="http://schemas.openxmlformats.org/officeDocument/2006/relationships/slide" Target="/ppt/slides/slide6.xml" Id="Rdcc902409821481e" /><Relationship Type="http://schemas.openxmlformats.org/officeDocument/2006/relationships/slide" Target="/ppt/slides/slide7.xml" Id="R81599127bc30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412266079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7a62d0a884e66" /><Relationship Type="http://schemas.openxmlformats.org/officeDocument/2006/relationships/theme" Target="/ppt/slideMasters/theme/theme1.xml" Id="R49618ae034af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7a62d0a88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a56f1bfef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8d52f4414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0c8f6647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8278c678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32add55f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4c57da59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ad48fec34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REGOM INVEST AS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15 024 805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14 932 342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145 011 016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145 060 400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MOGER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Hadelandsvegen 1073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912 131 025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