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66abc403cb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e3218b9c524257"/>
  </p:sldMasterIdLst>
  <p:sldIdLst>
    <p:sldId xmlns:r="http://schemas.openxmlformats.org/officeDocument/2006/relationships" id="256" r:id="Rbe192181e34c4724"/>
    <p:sldId xmlns:r="http://schemas.openxmlformats.org/officeDocument/2006/relationships" id="257" r:id="R2ea8918aed66488a"/>
    <p:sldId xmlns:r="http://schemas.openxmlformats.org/officeDocument/2006/relationships" id="258" r:id="Ra605d06cd13f4a1e"/>
    <p:sldId xmlns:r="http://schemas.openxmlformats.org/officeDocument/2006/relationships" id="259" r:id="Rbaf3763117ea4cd5"/>
    <p:sldId xmlns:r="http://schemas.openxmlformats.org/officeDocument/2006/relationships" id="260" r:id="R8bd510bc36f44ebe"/>
    <p:sldId xmlns:r="http://schemas.openxmlformats.org/officeDocument/2006/relationships" id="261" r:id="Ra2d8419b32804e29"/>
    <p:sldId xmlns:r="http://schemas.openxmlformats.org/officeDocument/2006/relationships" id="262" r:id="R2dfef951b278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e3218b9c524257" /><Relationship Type="http://schemas.openxmlformats.org/officeDocument/2006/relationships/slide" Target="/ppt/slides/slide1.xml" Id="Rbe192181e34c4724" /><Relationship Type="http://schemas.openxmlformats.org/officeDocument/2006/relationships/slide" Target="/ppt/slides/slide2.xml" Id="R2ea8918aed66488a" /><Relationship Type="http://schemas.openxmlformats.org/officeDocument/2006/relationships/slide" Target="/ppt/slides/slide3.xml" Id="Ra605d06cd13f4a1e" /><Relationship Type="http://schemas.openxmlformats.org/officeDocument/2006/relationships/slide" Target="/ppt/slides/slide4.xml" Id="Rbaf3763117ea4cd5" /><Relationship Type="http://schemas.openxmlformats.org/officeDocument/2006/relationships/slide" Target="/ppt/slides/slide5.xml" Id="R8bd510bc36f44ebe" /><Relationship Type="http://schemas.openxmlformats.org/officeDocument/2006/relationships/slide" Target="/ppt/slides/slide6.xml" Id="Ra2d8419b32804e29" /><Relationship Type="http://schemas.openxmlformats.org/officeDocument/2006/relationships/slide" Target="/ppt/slides/slide7.xml" Id="R2dfef951b278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2db9d625248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8fc0370e944c1" /><Relationship Type="http://schemas.openxmlformats.org/officeDocument/2006/relationships/theme" Target="/ppt/slideMasters/theme/theme1.xml" Id="R5def502eb01d41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08fc0370e944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f98337613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dac02e779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861b6014246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694a45b36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d4f648c01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34a583584b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b932777db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ROBINS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ROBINS AS ble etablert [år] og holder til i Kløfta.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30 578 747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69 304 840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69 763 846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ROBIN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2040 Kløfta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912 135 217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ROBINS AS</a:t>
            </a:r>
          </a:p>
        </p:txBody>
      </p:sp>
    </p:spTree>
  </p:cSld>
  <p:clrMapOvr>
    <a:masterClrMapping xmlns:a="http://schemas.openxmlformats.org/drawingml/2006/main"/>
  </p:clrMapOvr>
</p:sld>
</file>