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ef6d7165a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2e066ec914a1f"/>
  </p:sldMasterIdLst>
  <p:sldIdLst>
    <p:sldId xmlns:r="http://schemas.openxmlformats.org/officeDocument/2006/relationships" id="256" r:id="R9bdcae3d818f4e95"/>
    <p:sldId xmlns:r="http://schemas.openxmlformats.org/officeDocument/2006/relationships" id="257" r:id="Raef1b9c88228449f"/>
    <p:sldId xmlns:r="http://schemas.openxmlformats.org/officeDocument/2006/relationships" id="258" r:id="R3e812af558cf4e08"/>
    <p:sldId xmlns:r="http://schemas.openxmlformats.org/officeDocument/2006/relationships" id="259" r:id="Ra03bbaf342a54ad5"/>
    <p:sldId xmlns:r="http://schemas.openxmlformats.org/officeDocument/2006/relationships" id="260" r:id="R8b609412caa84ace"/>
    <p:sldId xmlns:r="http://schemas.openxmlformats.org/officeDocument/2006/relationships" id="261" r:id="R60b5bdecdadd4d34"/>
    <p:sldId xmlns:r="http://schemas.openxmlformats.org/officeDocument/2006/relationships" id="262" r:id="R1d5afd98c482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2e066ec914a1f" /><Relationship Type="http://schemas.openxmlformats.org/officeDocument/2006/relationships/slide" Target="/ppt/slides/slide1.xml" Id="R9bdcae3d818f4e95" /><Relationship Type="http://schemas.openxmlformats.org/officeDocument/2006/relationships/slide" Target="/ppt/slides/slide2.xml" Id="Raef1b9c88228449f" /><Relationship Type="http://schemas.openxmlformats.org/officeDocument/2006/relationships/slide" Target="/ppt/slides/slide3.xml" Id="R3e812af558cf4e08" /><Relationship Type="http://schemas.openxmlformats.org/officeDocument/2006/relationships/slide" Target="/ppt/slides/slide4.xml" Id="Ra03bbaf342a54ad5" /><Relationship Type="http://schemas.openxmlformats.org/officeDocument/2006/relationships/slide" Target="/ppt/slides/slide5.xml" Id="R8b609412caa84ace" /><Relationship Type="http://schemas.openxmlformats.org/officeDocument/2006/relationships/slide" Target="/ppt/slides/slide6.xml" Id="R60b5bdecdadd4d34" /><Relationship Type="http://schemas.openxmlformats.org/officeDocument/2006/relationships/slide" Target="/ppt/slides/slide7.xml" Id="R1d5afd98c482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29173daaa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fe70b1f6f47a8" /><Relationship Type="http://schemas.openxmlformats.org/officeDocument/2006/relationships/theme" Target="/ppt/slideMasters/theme/theme1.xml" Id="Rcced93e255ef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fe70b1f6f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73c2a2728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354bd429e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57800d7bd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3388ebb845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3f1045bf04e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04653a55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58d429f4b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GRØVIK 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91 496 050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14 862 007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137 435 844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160 392 250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KÅRE JR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MARGUNN L FURSETH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Liadalsvegen 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912 149 315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GRØVIK VERK AS</a:t>
            </a:r>
          </a:p>
        </p:txBody>
      </p:sp>
    </p:spTree>
  </p:cSld>
  <p:clrMapOvr>
    <a:masterClrMapping xmlns:a="http://schemas.openxmlformats.org/drawingml/2006/main"/>
  </p:clrMapOvr>
</p:sld>
</file>