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21fbd78353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0920dd9ea438d"/>
  </p:sldMasterIdLst>
  <p:sldIdLst>
    <p:sldId xmlns:r="http://schemas.openxmlformats.org/officeDocument/2006/relationships" id="256" r:id="R3e12fd62797e4a4f"/>
    <p:sldId xmlns:r="http://schemas.openxmlformats.org/officeDocument/2006/relationships" id="257" r:id="R949a0e4520d841d3"/>
    <p:sldId xmlns:r="http://schemas.openxmlformats.org/officeDocument/2006/relationships" id="258" r:id="R7c8903489b2841b4"/>
    <p:sldId xmlns:r="http://schemas.openxmlformats.org/officeDocument/2006/relationships" id="259" r:id="R8234bc7b8d2d46bb"/>
    <p:sldId xmlns:r="http://schemas.openxmlformats.org/officeDocument/2006/relationships" id="260" r:id="Rdfa7059e872d44d7"/>
    <p:sldId xmlns:r="http://schemas.openxmlformats.org/officeDocument/2006/relationships" id="261" r:id="R6298129c75d54c1f"/>
    <p:sldId xmlns:r="http://schemas.openxmlformats.org/officeDocument/2006/relationships" id="262" r:id="Rbd9b6bb03b5b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0920dd9ea438d" /><Relationship Type="http://schemas.openxmlformats.org/officeDocument/2006/relationships/slide" Target="/ppt/slides/slide1.xml" Id="R3e12fd62797e4a4f" /><Relationship Type="http://schemas.openxmlformats.org/officeDocument/2006/relationships/slide" Target="/ppt/slides/slide2.xml" Id="R949a0e4520d841d3" /><Relationship Type="http://schemas.openxmlformats.org/officeDocument/2006/relationships/slide" Target="/ppt/slides/slide3.xml" Id="R7c8903489b2841b4" /><Relationship Type="http://schemas.openxmlformats.org/officeDocument/2006/relationships/slide" Target="/ppt/slides/slide4.xml" Id="R8234bc7b8d2d46bb" /><Relationship Type="http://schemas.openxmlformats.org/officeDocument/2006/relationships/slide" Target="/ppt/slides/slide5.xml" Id="Rdfa7059e872d44d7" /><Relationship Type="http://schemas.openxmlformats.org/officeDocument/2006/relationships/slide" Target="/ppt/slides/slide6.xml" Id="R6298129c75d54c1f" /><Relationship Type="http://schemas.openxmlformats.org/officeDocument/2006/relationships/slide" Target="/ppt/slides/slide7.xml" Id="Rbd9b6bb03b5b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2a0626ba54a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348cf26a9466a" /><Relationship Type="http://schemas.openxmlformats.org/officeDocument/2006/relationships/theme" Target="/ppt/slideMasters/theme/theme1.xml" Id="R2c6d7677f7924b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3348cf26a946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a724d4bf3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61cdb459141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603e3f3048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6f45eae0f49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a9cae858e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6e815ea0240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4ee0a8da949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BEKKEVOLD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DRIFT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25 434 319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−3 175 484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−2 929 783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14 564 017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21 269 919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JØRN  –  73,5 %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NIBE HOLDING AS  –  26,5 %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Frisesvei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912 154 351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BEKKEVOLD DRIFT AS</a:t>
            </a:r>
          </a:p>
        </p:txBody>
      </p:sp>
    </p:spTree>
  </p:cSld>
  <p:clrMapOvr>
    <a:masterClrMapping xmlns:a="http://schemas.openxmlformats.org/drawingml/2006/main"/>
  </p:clrMapOvr>
</p:sld>
</file>