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f9a0b0022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6397a1dc74dd4"/>
  </p:sldMasterIdLst>
  <p:sldIdLst>
    <p:sldId xmlns:r="http://schemas.openxmlformats.org/officeDocument/2006/relationships" id="256" r:id="R7186d2e47eb54304"/>
    <p:sldId xmlns:r="http://schemas.openxmlformats.org/officeDocument/2006/relationships" id="257" r:id="R3c86271c69dc4d05"/>
    <p:sldId xmlns:r="http://schemas.openxmlformats.org/officeDocument/2006/relationships" id="258" r:id="R92299cf7f6044305"/>
    <p:sldId xmlns:r="http://schemas.openxmlformats.org/officeDocument/2006/relationships" id="259" r:id="R98fa147a24d74b3c"/>
    <p:sldId xmlns:r="http://schemas.openxmlformats.org/officeDocument/2006/relationships" id="260" r:id="Rfc1ef58f347d417b"/>
    <p:sldId xmlns:r="http://schemas.openxmlformats.org/officeDocument/2006/relationships" id="261" r:id="R1a359f5ea8784f29"/>
    <p:sldId xmlns:r="http://schemas.openxmlformats.org/officeDocument/2006/relationships" id="262" r:id="Rbcf8ebf78b6d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6397a1dc74dd4" /><Relationship Type="http://schemas.openxmlformats.org/officeDocument/2006/relationships/slide" Target="/ppt/slides/slide1.xml" Id="R7186d2e47eb54304" /><Relationship Type="http://schemas.openxmlformats.org/officeDocument/2006/relationships/slide" Target="/ppt/slides/slide2.xml" Id="R3c86271c69dc4d05" /><Relationship Type="http://schemas.openxmlformats.org/officeDocument/2006/relationships/slide" Target="/ppt/slides/slide3.xml" Id="R92299cf7f6044305" /><Relationship Type="http://schemas.openxmlformats.org/officeDocument/2006/relationships/slide" Target="/ppt/slides/slide4.xml" Id="R98fa147a24d74b3c" /><Relationship Type="http://schemas.openxmlformats.org/officeDocument/2006/relationships/slide" Target="/ppt/slides/slide5.xml" Id="Rfc1ef58f347d417b" /><Relationship Type="http://schemas.openxmlformats.org/officeDocument/2006/relationships/slide" Target="/ppt/slides/slide6.xml" Id="R1a359f5ea8784f29" /><Relationship Type="http://schemas.openxmlformats.org/officeDocument/2006/relationships/slide" Target="/ppt/slides/slide7.xml" Id="Rbcf8ebf78b6d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3db0e82d5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814ca1524d2b" /><Relationship Type="http://schemas.openxmlformats.org/officeDocument/2006/relationships/theme" Target="/ppt/slideMasters/theme/theme1.xml" Id="R51677467aee3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0814ca152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1ed7c38a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3903a94e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21b90ae4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6e4b8d22c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0b3066ff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2c2e3c57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6535c61c9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DALSEGG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DALSEGG RØRLEGGERSERVICE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DALSEGG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Glåmveien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912 155 420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DALSEGG RØRLEGGERSERVICE AS</a:t>
            </a:r>
          </a:p>
        </p:txBody>
      </p:sp>
    </p:spTree>
  </p:cSld>
  <p:clrMapOvr>
    <a:masterClrMapping xmlns:a="http://schemas.openxmlformats.org/drawingml/2006/main"/>
  </p:clrMapOvr>
</p:sld>
</file>