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50b1b3b6e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df56f37a343c2"/>
  </p:sldMasterIdLst>
  <p:sldIdLst>
    <p:sldId xmlns:r="http://schemas.openxmlformats.org/officeDocument/2006/relationships" id="256" r:id="Ra8c2fcdb06ff49e1"/>
    <p:sldId xmlns:r="http://schemas.openxmlformats.org/officeDocument/2006/relationships" id="257" r:id="R4914e26735eb4d3f"/>
    <p:sldId xmlns:r="http://schemas.openxmlformats.org/officeDocument/2006/relationships" id="258" r:id="Rcb743a5206b84e67"/>
    <p:sldId xmlns:r="http://schemas.openxmlformats.org/officeDocument/2006/relationships" id="259" r:id="R465c3fcfa8084335"/>
    <p:sldId xmlns:r="http://schemas.openxmlformats.org/officeDocument/2006/relationships" id="260" r:id="Rb53ead0304444e4f"/>
    <p:sldId xmlns:r="http://schemas.openxmlformats.org/officeDocument/2006/relationships" id="261" r:id="R687963ebdd7d4eb2"/>
    <p:sldId xmlns:r="http://schemas.openxmlformats.org/officeDocument/2006/relationships" id="262" r:id="R4b93745dff74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df56f37a343c2" /><Relationship Type="http://schemas.openxmlformats.org/officeDocument/2006/relationships/slide" Target="/ppt/slides/slide1.xml" Id="Ra8c2fcdb06ff49e1" /><Relationship Type="http://schemas.openxmlformats.org/officeDocument/2006/relationships/slide" Target="/ppt/slides/slide2.xml" Id="R4914e26735eb4d3f" /><Relationship Type="http://schemas.openxmlformats.org/officeDocument/2006/relationships/slide" Target="/ppt/slides/slide3.xml" Id="Rcb743a5206b84e67" /><Relationship Type="http://schemas.openxmlformats.org/officeDocument/2006/relationships/slide" Target="/ppt/slides/slide4.xml" Id="R465c3fcfa8084335" /><Relationship Type="http://schemas.openxmlformats.org/officeDocument/2006/relationships/slide" Target="/ppt/slides/slide5.xml" Id="Rb53ead0304444e4f" /><Relationship Type="http://schemas.openxmlformats.org/officeDocument/2006/relationships/slide" Target="/ppt/slides/slide6.xml" Id="R687963ebdd7d4eb2" /><Relationship Type="http://schemas.openxmlformats.org/officeDocument/2006/relationships/slide" Target="/ppt/slides/slide7.xml" Id="R4b93745dff74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0a30d9c9a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6d49142ea4a46" /><Relationship Type="http://schemas.openxmlformats.org/officeDocument/2006/relationships/theme" Target="/ppt/slideMasters/theme/theme1.xml" Id="R47b1252cf74f49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6d49142ea4a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4c3f26dc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0cd501dc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b0a09425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9ca034cc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3b92010e8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56f988b7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b057a3658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71 668 221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Gjerneshaugan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912 157 377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HAUG AS</a:t>
            </a:r>
          </a:p>
        </p:txBody>
      </p:sp>
    </p:spTree>
  </p:cSld>
  <p:clrMapOvr>
    <a:masterClrMapping xmlns:a="http://schemas.openxmlformats.org/drawingml/2006/main"/>
  </p:clrMapOvr>
</p:sld>
</file>