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0937badbb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95bd52b1245e7"/>
  </p:sldMasterIdLst>
  <p:sldIdLst>
    <p:sldId xmlns:r="http://schemas.openxmlformats.org/officeDocument/2006/relationships" id="256" r:id="R7d901536d3c14603"/>
    <p:sldId xmlns:r="http://schemas.openxmlformats.org/officeDocument/2006/relationships" id="257" r:id="Re113d666a6a94aca"/>
    <p:sldId xmlns:r="http://schemas.openxmlformats.org/officeDocument/2006/relationships" id="258" r:id="R5e5fc783eb1f4cec"/>
    <p:sldId xmlns:r="http://schemas.openxmlformats.org/officeDocument/2006/relationships" id="259" r:id="R79a968738fc447c3"/>
    <p:sldId xmlns:r="http://schemas.openxmlformats.org/officeDocument/2006/relationships" id="260" r:id="Rcdee0becc07944b5"/>
    <p:sldId xmlns:r="http://schemas.openxmlformats.org/officeDocument/2006/relationships" id="261" r:id="R69ec2da407eb4529"/>
    <p:sldId xmlns:r="http://schemas.openxmlformats.org/officeDocument/2006/relationships" id="262" r:id="R52038a499aab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95bd52b1245e7" /><Relationship Type="http://schemas.openxmlformats.org/officeDocument/2006/relationships/slide" Target="/ppt/slides/slide1.xml" Id="R7d901536d3c14603" /><Relationship Type="http://schemas.openxmlformats.org/officeDocument/2006/relationships/slide" Target="/ppt/slides/slide2.xml" Id="Re113d666a6a94aca" /><Relationship Type="http://schemas.openxmlformats.org/officeDocument/2006/relationships/slide" Target="/ppt/slides/slide3.xml" Id="R5e5fc783eb1f4cec" /><Relationship Type="http://schemas.openxmlformats.org/officeDocument/2006/relationships/slide" Target="/ppt/slides/slide4.xml" Id="R79a968738fc447c3" /><Relationship Type="http://schemas.openxmlformats.org/officeDocument/2006/relationships/slide" Target="/ppt/slides/slide5.xml" Id="Rcdee0becc07944b5" /><Relationship Type="http://schemas.openxmlformats.org/officeDocument/2006/relationships/slide" Target="/ppt/slides/slide6.xml" Id="R69ec2da407eb4529" /><Relationship Type="http://schemas.openxmlformats.org/officeDocument/2006/relationships/slide" Target="/ppt/slides/slide7.xml" Id="R52038a499aab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243e902b8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f973252842d1" /><Relationship Type="http://schemas.openxmlformats.org/officeDocument/2006/relationships/theme" Target="/ppt/slideMasters/theme/theme1.xml" Id="Rbc2db7007bd2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ff9732528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58d19960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fab72abd7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301b0a94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eeb5ee52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56beb987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32af9935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9d59c250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LEKVEN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LEKVEN ENTREPRENØR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43 418 172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9 864 339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18 279 159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LEKVEN KJELL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Ulvenvegen 371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912 158 438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LEKVEN ENTREPRENØR AS</a:t>
            </a:r>
          </a:p>
        </p:txBody>
      </p:sp>
    </p:spTree>
  </p:cSld>
  <p:clrMapOvr>
    <a:masterClrMapping xmlns:a="http://schemas.openxmlformats.org/drawingml/2006/main"/>
  </p:clrMapOvr>
</p:sld>
</file>