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bcd638fa9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b7c6c4b3147fc"/>
  </p:sldMasterIdLst>
  <p:sldIdLst>
    <p:sldId xmlns:r="http://schemas.openxmlformats.org/officeDocument/2006/relationships" id="256" r:id="R506aa8631e9842ad"/>
    <p:sldId xmlns:r="http://schemas.openxmlformats.org/officeDocument/2006/relationships" id="257" r:id="Rc90c5e7b6ba0474f"/>
    <p:sldId xmlns:r="http://schemas.openxmlformats.org/officeDocument/2006/relationships" id="258" r:id="R7c8267f3d7a142a8"/>
    <p:sldId xmlns:r="http://schemas.openxmlformats.org/officeDocument/2006/relationships" id="259" r:id="Rc2be00ab26d74ad3"/>
    <p:sldId xmlns:r="http://schemas.openxmlformats.org/officeDocument/2006/relationships" id="260" r:id="Rec8970b0d6814af3"/>
    <p:sldId xmlns:r="http://schemas.openxmlformats.org/officeDocument/2006/relationships" id="261" r:id="R97cc4e8bfcf2439a"/>
    <p:sldId xmlns:r="http://schemas.openxmlformats.org/officeDocument/2006/relationships" id="262" r:id="R28a1f5b16c29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b7c6c4b3147fc" /><Relationship Type="http://schemas.openxmlformats.org/officeDocument/2006/relationships/slide" Target="/ppt/slides/slide1.xml" Id="R506aa8631e9842ad" /><Relationship Type="http://schemas.openxmlformats.org/officeDocument/2006/relationships/slide" Target="/ppt/slides/slide2.xml" Id="Rc90c5e7b6ba0474f" /><Relationship Type="http://schemas.openxmlformats.org/officeDocument/2006/relationships/slide" Target="/ppt/slides/slide3.xml" Id="R7c8267f3d7a142a8" /><Relationship Type="http://schemas.openxmlformats.org/officeDocument/2006/relationships/slide" Target="/ppt/slides/slide4.xml" Id="Rc2be00ab26d74ad3" /><Relationship Type="http://schemas.openxmlformats.org/officeDocument/2006/relationships/slide" Target="/ppt/slides/slide5.xml" Id="Rec8970b0d6814af3" /><Relationship Type="http://schemas.openxmlformats.org/officeDocument/2006/relationships/slide" Target="/ppt/slides/slide6.xml" Id="R97cc4e8bfcf2439a" /><Relationship Type="http://schemas.openxmlformats.org/officeDocument/2006/relationships/slide" Target="/ppt/slides/slide7.xml" Id="R28a1f5b16c29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c46994930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e72282fb48db" /><Relationship Type="http://schemas.openxmlformats.org/officeDocument/2006/relationships/theme" Target="/ppt/slideMasters/theme/theme1.xml" Id="R49cfa5c5bad1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2e72282fb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b97204a1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57871151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9d7533c4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75705093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33b11fb24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b72b92ba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de89063e4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 AND THE MATCH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AND THE MATCH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−405 121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34 919 478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39 649 794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OLE-MARTIN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Martin Haug, Kopperudmovegen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AND THE MATCH AS</a:t>
            </a:r>
          </a:p>
        </p:txBody>
      </p:sp>
    </p:spTree>
  </p:cSld>
  <p:clrMapOvr>
    <a:masterClrMapping xmlns:a="http://schemas.openxmlformats.org/drawingml/2006/main"/>
  </p:clrMapOvr>
</p:sld>
</file>