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5e0c86d1f74a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a1c47323ce4df1"/>
  </p:sldMasterIdLst>
  <p:sldIdLst>
    <p:sldId xmlns:r="http://schemas.openxmlformats.org/officeDocument/2006/relationships" id="256" r:id="R92f3ba106b2848d5"/>
    <p:sldId xmlns:r="http://schemas.openxmlformats.org/officeDocument/2006/relationships" id="257" r:id="Reff2a9a3163d4d1b"/>
    <p:sldId xmlns:r="http://schemas.openxmlformats.org/officeDocument/2006/relationships" id="258" r:id="R072658bd67024cd0"/>
    <p:sldId xmlns:r="http://schemas.openxmlformats.org/officeDocument/2006/relationships" id="259" r:id="Rc0e1676b68134ef1"/>
    <p:sldId xmlns:r="http://schemas.openxmlformats.org/officeDocument/2006/relationships" id="260" r:id="Rf39d8346588a496d"/>
    <p:sldId xmlns:r="http://schemas.openxmlformats.org/officeDocument/2006/relationships" id="261" r:id="Rab4af0d9f1474a55"/>
    <p:sldId xmlns:r="http://schemas.openxmlformats.org/officeDocument/2006/relationships" id="262" r:id="R05df91f7ae2249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a1c47323ce4df1" /><Relationship Type="http://schemas.openxmlformats.org/officeDocument/2006/relationships/slide" Target="/ppt/slides/slide1.xml" Id="R92f3ba106b2848d5" /><Relationship Type="http://schemas.openxmlformats.org/officeDocument/2006/relationships/slide" Target="/ppt/slides/slide2.xml" Id="Reff2a9a3163d4d1b" /><Relationship Type="http://schemas.openxmlformats.org/officeDocument/2006/relationships/slide" Target="/ppt/slides/slide3.xml" Id="R072658bd67024cd0" /><Relationship Type="http://schemas.openxmlformats.org/officeDocument/2006/relationships/slide" Target="/ppt/slides/slide4.xml" Id="Rc0e1676b68134ef1" /><Relationship Type="http://schemas.openxmlformats.org/officeDocument/2006/relationships/slide" Target="/ppt/slides/slide5.xml" Id="Rf39d8346588a496d" /><Relationship Type="http://schemas.openxmlformats.org/officeDocument/2006/relationships/slide" Target="/ppt/slides/slide6.xml" Id="Rab4af0d9f1474a55" /><Relationship Type="http://schemas.openxmlformats.org/officeDocument/2006/relationships/slide" Target="/ppt/slides/slide7.xml" Id="R05df91f7ae2249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4aa091682748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e500646b744f4" /><Relationship Type="http://schemas.openxmlformats.org/officeDocument/2006/relationships/theme" Target="/ppt/slideMasters/theme/theme1.xml" Id="R17633c64a46c42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de500646b744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75330f55b42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f88e973fd47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538807f8a41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058b7e2e040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f52a082f341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e146ee6f04b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814d8efec40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VARMEKABELREPERATØREN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VARMEKABELREPERATØREN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VARMEKABELREPERATØREN AS ble etablert [år] og holder til i Sagvåg.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VARMEKABELREPERATØREN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VARMEKABELREPERATØREN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VARMEKABELREPERATØREN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1 859 980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352 905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−599 521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−1 318 885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899 926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VARMEKABELREPERATØREN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RISNES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VARMEKABELREPERATØREN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Fitjarvegen 135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5410 Sagvåg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post@varmentilbake.no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www.varmentilbake.no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912 161 684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VARMEKABELREPERATØREN AS</a:t>
            </a:r>
          </a:p>
        </p:txBody>
      </p:sp>
    </p:spTree>
  </p:cSld>
  <p:clrMapOvr>
    <a:masterClrMapping xmlns:a="http://schemas.openxmlformats.org/drawingml/2006/main"/>
  </p:clrMapOvr>
</p:sld>
</file>