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2337be62f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7f139edc2423d"/>
  </p:sldMasterIdLst>
  <p:sldIdLst>
    <p:sldId xmlns:r="http://schemas.openxmlformats.org/officeDocument/2006/relationships" id="256" r:id="R416f0ced38a44865"/>
    <p:sldId xmlns:r="http://schemas.openxmlformats.org/officeDocument/2006/relationships" id="257" r:id="R5f8a7441a89948bc"/>
    <p:sldId xmlns:r="http://schemas.openxmlformats.org/officeDocument/2006/relationships" id="258" r:id="R3dc33ca39efe4cc6"/>
    <p:sldId xmlns:r="http://schemas.openxmlformats.org/officeDocument/2006/relationships" id="259" r:id="Rbfb2907d29d94c59"/>
    <p:sldId xmlns:r="http://schemas.openxmlformats.org/officeDocument/2006/relationships" id="260" r:id="R74aa68a3352a49a8"/>
    <p:sldId xmlns:r="http://schemas.openxmlformats.org/officeDocument/2006/relationships" id="261" r:id="Re69360b6cb194099"/>
    <p:sldId xmlns:r="http://schemas.openxmlformats.org/officeDocument/2006/relationships" id="262" r:id="Rdcd51ed2af5f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f139edc2423d" /><Relationship Type="http://schemas.openxmlformats.org/officeDocument/2006/relationships/slide" Target="/ppt/slides/slide1.xml" Id="R416f0ced38a44865" /><Relationship Type="http://schemas.openxmlformats.org/officeDocument/2006/relationships/slide" Target="/ppt/slides/slide2.xml" Id="R5f8a7441a89948bc" /><Relationship Type="http://schemas.openxmlformats.org/officeDocument/2006/relationships/slide" Target="/ppt/slides/slide3.xml" Id="R3dc33ca39efe4cc6" /><Relationship Type="http://schemas.openxmlformats.org/officeDocument/2006/relationships/slide" Target="/ppt/slides/slide4.xml" Id="Rbfb2907d29d94c59" /><Relationship Type="http://schemas.openxmlformats.org/officeDocument/2006/relationships/slide" Target="/ppt/slides/slide5.xml" Id="R74aa68a3352a49a8" /><Relationship Type="http://schemas.openxmlformats.org/officeDocument/2006/relationships/slide" Target="/ppt/slides/slide6.xml" Id="Re69360b6cb194099" /><Relationship Type="http://schemas.openxmlformats.org/officeDocument/2006/relationships/slide" Target="/ppt/slides/slide7.xml" Id="Rdcd51ed2af5f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c1d0d4357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45de22964f2b" /><Relationship Type="http://schemas.openxmlformats.org/officeDocument/2006/relationships/theme" Target="/ppt/slideMasters/theme/theme1.xml" Id="Re6271b1c71ff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b45de2296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20fdffb68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0f613908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5dbb8f579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bf485d24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4cc6d81a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2f788eff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1ee067e3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BMO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ØSTLYNGEN BJØRN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Bjørnestien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bjorn@sb2.no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912 161 846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BMO INVEST AS</a:t>
            </a:r>
          </a:p>
        </p:txBody>
      </p:sp>
    </p:spTree>
  </p:cSld>
  <p:clrMapOvr>
    <a:masterClrMapping xmlns:a="http://schemas.openxmlformats.org/drawingml/2006/main"/>
  </p:clrMapOvr>
</p:sld>
</file>