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844c4fda3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d2d72cc7541b3"/>
  </p:sldMasterIdLst>
  <p:sldIdLst>
    <p:sldId xmlns:r="http://schemas.openxmlformats.org/officeDocument/2006/relationships" id="256" r:id="R6abaf4cd84714b9e"/>
    <p:sldId xmlns:r="http://schemas.openxmlformats.org/officeDocument/2006/relationships" id="257" r:id="Ra222e098ab104d55"/>
    <p:sldId xmlns:r="http://schemas.openxmlformats.org/officeDocument/2006/relationships" id="258" r:id="R9c3526da6c6f4f84"/>
    <p:sldId xmlns:r="http://schemas.openxmlformats.org/officeDocument/2006/relationships" id="259" r:id="R82c23528a2a246d9"/>
    <p:sldId xmlns:r="http://schemas.openxmlformats.org/officeDocument/2006/relationships" id="260" r:id="Rf0767a96487748f9"/>
    <p:sldId xmlns:r="http://schemas.openxmlformats.org/officeDocument/2006/relationships" id="261" r:id="Ra2ea6286afbd418f"/>
    <p:sldId xmlns:r="http://schemas.openxmlformats.org/officeDocument/2006/relationships" id="262" r:id="R956b0fb4952a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d2d72cc7541b3" /><Relationship Type="http://schemas.openxmlformats.org/officeDocument/2006/relationships/slide" Target="/ppt/slides/slide1.xml" Id="R6abaf4cd84714b9e" /><Relationship Type="http://schemas.openxmlformats.org/officeDocument/2006/relationships/slide" Target="/ppt/slides/slide2.xml" Id="Ra222e098ab104d55" /><Relationship Type="http://schemas.openxmlformats.org/officeDocument/2006/relationships/slide" Target="/ppt/slides/slide3.xml" Id="R9c3526da6c6f4f84" /><Relationship Type="http://schemas.openxmlformats.org/officeDocument/2006/relationships/slide" Target="/ppt/slides/slide4.xml" Id="R82c23528a2a246d9" /><Relationship Type="http://schemas.openxmlformats.org/officeDocument/2006/relationships/slide" Target="/ppt/slides/slide5.xml" Id="Rf0767a96487748f9" /><Relationship Type="http://schemas.openxmlformats.org/officeDocument/2006/relationships/slide" Target="/ppt/slides/slide6.xml" Id="Ra2ea6286afbd418f" /><Relationship Type="http://schemas.openxmlformats.org/officeDocument/2006/relationships/slide" Target="/ppt/slides/slide7.xml" Id="R956b0fb4952a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b86e0931f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2db87f7e348de" /><Relationship Type="http://schemas.openxmlformats.org/officeDocument/2006/relationships/theme" Target="/ppt/slideMasters/theme/theme1.xml" Id="R8d71375c8b13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2db87f7e3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ffedbb71a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2c0a56dc7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ea228cd2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9e5ad8a8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d57deeba5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9ef9dc3943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da52f3768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 NORDAL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NORDAL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13 626 575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13 740 415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Nordal, Skovly promenade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NORDAL AS</a:t>
            </a:r>
          </a:p>
        </p:txBody>
      </p:sp>
    </p:spTree>
  </p:cSld>
  <p:clrMapOvr>
    <a:masterClrMapping xmlns:a="http://schemas.openxmlformats.org/drawingml/2006/main"/>
  </p:clrMapOvr>
</p:sld>
</file>