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b82dacf4e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922893991d420c"/>
  </p:sldMasterIdLst>
  <p:sldIdLst>
    <p:sldId xmlns:r="http://schemas.openxmlformats.org/officeDocument/2006/relationships" id="256" r:id="R90efe903034b4a2d"/>
    <p:sldId xmlns:r="http://schemas.openxmlformats.org/officeDocument/2006/relationships" id="257" r:id="R982cd601620b44d7"/>
    <p:sldId xmlns:r="http://schemas.openxmlformats.org/officeDocument/2006/relationships" id="258" r:id="R111665bdf1db4c46"/>
    <p:sldId xmlns:r="http://schemas.openxmlformats.org/officeDocument/2006/relationships" id="259" r:id="R239f81e2f0c54f8b"/>
    <p:sldId xmlns:r="http://schemas.openxmlformats.org/officeDocument/2006/relationships" id="260" r:id="R5b50171c1ddb4e45"/>
    <p:sldId xmlns:r="http://schemas.openxmlformats.org/officeDocument/2006/relationships" id="261" r:id="R9d99c454b809428c"/>
    <p:sldId xmlns:r="http://schemas.openxmlformats.org/officeDocument/2006/relationships" id="262" r:id="Rbb538e717abf49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922893991d420c" /><Relationship Type="http://schemas.openxmlformats.org/officeDocument/2006/relationships/slide" Target="/ppt/slides/slide1.xml" Id="R90efe903034b4a2d" /><Relationship Type="http://schemas.openxmlformats.org/officeDocument/2006/relationships/slide" Target="/ppt/slides/slide2.xml" Id="R982cd601620b44d7" /><Relationship Type="http://schemas.openxmlformats.org/officeDocument/2006/relationships/slide" Target="/ppt/slides/slide3.xml" Id="R111665bdf1db4c46" /><Relationship Type="http://schemas.openxmlformats.org/officeDocument/2006/relationships/slide" Target="/ppt/slides/slide4.xml" Id="R239f81e2f0c54f8b" /><Relationship Type="http://schemas.openxmlformats.org/officeDocument/2006/relationships/slide" Target="/ppt/slides/slide5.xml" Id="R5b50171c1ddb4e45" /><Relationship Type="http://schemas.openxmlformats.org/officeDocument/2006/relationships/slide" Target="/ppt/slides/slide6.xml" Id="R9d99c454b809428c" /><Relationship Type="http://schemas.openxmlformats.org/officeDocument/2006/relationships/slide" Target="/ppt/slides/slide7.xml" Id="Rbb538e717abf49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119656dac3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75f3ee257949b0" /><Relationship Type="http://schemas.openxmlformats.org/officeDocument/2006/relationships/theme" Target="/ppt/slideMasters/theme/theme1.xml" Id="R672b734f655d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75f3ee2579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d70f7472184b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158e0bfdc45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07c0fe9ed4ba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a2dfe331849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fa332c9ad45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c29ed44d34d9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3de8dbdcd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TOR-ERIK JOHNSEN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TOR-ERIK JOHNSEN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−177 374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17 531 143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17 533 634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TOR-ERIK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Tverrstien 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tor-erik.johnsen@asbyggservice.no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912 172 120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TOR-ERIK JOHNSEN INVEST AS</a:t>
            </a:r>
          </a:p>
        </p:txBody>
      </p:sp>
    </p:spTree>
  </p:cSld>
  <p:clrMapOvr>
    <a:masterClrMapping xmlns:a="http://schemas.openxmlformats.org/drawingml/2006/main"/>
  </p:clrMapOvr>
</p:sld>
</file>