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8118b3138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c668b48a84df0"/>
  </p:sldMasterIdLst>
  <p:sldIdLst>
    <p:sldId xmlns:r="http://schemas.openxmlformats.org/officeDocument/2006/relationships" id="256" r:id="Rfedf49da7d2641c2"/>
    <p:sldId xmlns:r="http://schemas.openxmlformats.org/officeDocument/2006/relationships" id="257" r:id="R1d94523f95be4761"/>
    <p:sldId xmlns:r="http://schemas.openxmlformats.org/officeDocument/2006/relationships" id="258" r:id="R695558203ca04dff"/>
    <p:sldId xmlns:r="http://schemas.openxmlformats.org/officeDocument/2006/relationships" id="259" r:id="R299f60f8b3624481"/>
    <p:sldId xmlns:r="http://schemas.openxmlformats.org/officeDocument/2006/relationships" id="260" r:id="R4a62f2645fc5472b"/>
    <p:sldId xmlns:r="http://schemas.openxmlformats.org/officeDocument/2006/relationships" id="261" r:id="R0a28fffc6da64262"/>
    <p:sldId xmlns:r="http://schemas.openxmlformats.org/officeDocument/2006/relationships" id="262" r:id="R01d823242c0a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c668b48a84df0" /><Relationship Type="http://schemas.openxmlformats.org/officeDocument/2006/relationships/slide" Target="/ppt/slides/slide1.xml" Id="Rfedf49da7d2641c2" /><Relationship Type="http://schemas.openxmlformats.org/officeDocument/2006/relationships/slide" Target="/ppt/slides/slide2.xml" Id="R1d94523f95be4761" /><Relationship Type="http://schemas.openxmlformats.org/officeDocument/2006/relationships/slide" Target="/ppt/slides/slide3.xml" Id="R695558203ca04dff" /><Relationship Type="http://schemas.openxmlformats.org/officeDocument/2006/relationships/slide" Target="/ppt/slides/slide4.xml" Id="R299f60f8b3624481" /><Relationship Type="http://schemas.openxmlformats.org/officeDocument/2006/relationships/slide" Target="/ppt/slides/slide5.xml" Id="R4a62f2645fc5472b" /><Relationship Type="http://schemas.openxmlformats.org/officeDocument/2006/relationships/slide" Target="/ppt/slides/slide6.xml" Id="R0a28fffc6da64262" /><Relationship Type="http://schemas.openxmlformats.org/officeDocument/2006/relationships/slide" Target="/ppt/slides/slide7.xml" Id="R01d823242c0a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ddc763b40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dc5156d484547" /><Relationship Type="http://schemas.openxmlformats.org/officeDocument/2006/relationships/theme" Target="/ppt/slideMasters/theme/theme1.xml" Id="R9460d53d6908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dc5156d48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5ca0a3f5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225c033d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d3f0ea90c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5a8010e7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e87a530e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411b9c56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164425bb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FLAGET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UTLEIE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FLAGET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912 173 364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FLAGET UTLEIE AS</a:t>
            </a:r>
          </a:p>
        </p:txBody>
      </p:sp>
    </p:spTree>
  </p:cSld>
  <p:clrMapOvr>
    <a:masterClrMapping xmlns:a="http://schemas.openxmlformats.org/drawingml/2006/main"/>
  </p:clrMapOvr>
</p:sld>
</file>