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3e088065e44d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d984d212f04950"/>
  </p:sldMasterIdLst>
  <p:sldIdLst>
    <p:sldId xmlns:r="http://schemas.openxmlformats.org/officeDocument/2006/relationships" id="256" r:id="R08a5199b71e54b62"/>
    <p:sldId xmlns:r="http://schemas.openxmlformats.org/officeDocument/2006/relationships" id="257" r:id="R38f83cff21fb4793"/>
    <p:sldId xmlns:r="http://schemas.openxmlformats.org/officeDocument/2006/relationships" id="258" r:id="R60947ad410424cb4"/>
    <p:sldId xmlns:r="http://schemas.openxmlformats.org/officeDocument/2006/relationships" id="259" r:id="R422f402f9b284858"/>
    <p:sldId xmlns:r="http://schemas.openxmlformats.org/officeDocument/2006/relationships" id="260" r:id="R60a2ffb7b9444d4e"/>
    <p:sldId xmlns:r="http://schemas.openxmlformats.org/officeDocument/2006/relationships" id="261" r:id="Rac7f78919efd49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d984d212f04950" /><Relationship Type="http://schemas.openxmlformats.org/officeDocument/2006/relationships/slide" Target="/ppt/slides/slide1.xml" Id="R08a5199b71e54b62" /><Relationship Type="http://schemas.openxmlformats.org/officeDocument/2006/relationships/slide" Target="/ppt/slides/slide2.xml" Id="R38f83cff21fb4793" /><Relationship Type="http://schemas.openxmlformats.org/officeDocument/2006/relationships/slide" Target="/ppt/slides/slide3.xml" Id="R60947ad410424cb4" /><Relationship Type="http://schemas.openxmlformats.org/officeDocument/2006/relationships/slide" Target="/ppt/slides/slide4.xml" Id="R422f402f9b284858" /><Relationship Type="http://schemas.openxmlformats.org/officeDocument/2006/relationships/slide" Target="/ppt/slides/slide5.xml" Id="R60a2ffb7b9444d4e" /><Relationship Type="http://schemas.openxmlformats.org/officeDocument/2006/relationships/slide" Target="/ppt/slides/slide6.xml" Id="Rac7f78919efd49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4ac05a323f46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4cf558c884b18" /><Relationship Type="http://schemas.openxmlformats.org/officeDocument/2006/relationships/theme" Target="/ppt/slideMasters/theme/theme1.xml" Id="R248c307dcfe04f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b4cf558c884b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3527b92b547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089520b824d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a8238ce9c42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0aa3083464a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dea5dcc544c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56c3395c749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HOVSTEN CONT &amp; GJENVINNING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HOVSTEN CONT &amp; GJENVINNING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HOVSTEN CONT &amp; GJENVINNING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HOVSTEN CONT &amp; GJENVINNING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HOVSTEN CONT &amp; GJENVINNING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HOVSTEN CONT &amp; GJENVINNING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Tanemsbruvegen 333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7549 Tanem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912 174 719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HOVSTEN CONT &amp; GJENVINNING AS</a:t>
            </a:r>
          </a:p>
        </p:txBody>
      </p:sp>
    </p:spTree>
  </p:cSld>
  <p:clrMapOvr>
    <a:masterClrMapping xmlns:a="http://schemas.openxmlformats.org/drawingml/2006/main"/>
  </p:clrMapOvr>
</p:sld>
</file>