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0296d99e7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e586abc5245a3"/>
  </p:sldMasterIdLst>
  <p:sldIdLst>
    <p:sldId xmlns:r="http://schemas.openxmlformats.org/officeDocument/2006/relationships" id="256" r:id="R1b24ddb863e942b0"/>
    <p:sldId xmlns:r="http://schemas.openxmlformats.org/officeDocument/2006/relationships" id="257" r:id="R53d83dcb82da4cf9"/>
    <p:sldId xmlns:r="http://schemas.openxmlformats.org/officeDocument/2006/relationships" id="258" r:id="R9a32bf1f45504859"/>
    <p:sldId xmlns:r="http://schemas.openxmlformats.org/officeDocument/2006/relationships" id="259" r:id="R263401dc511c4678"/>
    <p:sldId xmlns:r="http://schemas.openxmlformats.org/officeDocument/2006/relationships" id="260" r:id="R3c82ed214e264a43"/>
    <p:sldId xmlns:r="http://schemas.openxmlformats.org/officeDocument/2006/relationships" id="261" r:id="Rdfe3ffaf23c54af6"/>
    <p:sldId xmlns:r="http://schemas.openxmlformats.org/officeDocument/2006/relationships" id="262" r:id="Rd6b43f672669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e586abc5245a3" /><Relationship Type="http://schemas.openxmlformats.org/officeDocument/2006/relationships/slide" Target="/ppt/slides/slide1.xml" Id="R1b24ddb863e942b0" /><Relationship Type="http://schemas.openxmlformats.org/officeDocument/2006/relationships/slide" Target="/ppt/slides/slide2.xml" Id="R53d83dcb82da4cf9" /><Relationship Type="http://schemas.openxmlformats.org/officeDocument/2006/relationships/slide" Target="/ppt/slides/slide3.xml" Id="R9a32bf1f45504859" /><Relationship Type="http://schemas.openxmlformats.org/officeDocument/2006/relationships/slide" Target="/ppt/slides/slide4.xml" Id="R263401dc511c4678" /><Relationship Type="http://schemas.openxmlformats.org/officeDocument/2006/relationships/slide" Target="/ppt/slides/slide5.xml" Id="R3c82ed214e264a43" /><Relationship Type="http://schemas.openxmlformats.org/officeDocument/2006/relationships/slide" Target="/ppt/slides/slide6.xml" Id="Rdfe3ffaf23c54af6" /><Relationship Type="http://schemas.openxmlformats.org/officeDocument/2006/relationships/slide" Target="/ppt/slides/slide7.xml" Id="Rd6b43f672669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40bfeb7c4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30a245114683" /><Relationship Type="http://schemas.openxmlformats.org/officeDocument/2006/relationships/theme" Target="/ppt/slideMasters/theme/theme1.xml" Id="R67abd151f949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c30a24511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ef6ec0f49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b4623e36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21ccc5a5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65a5093d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f04ab1a2c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dfadaf1c5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c26956d8e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ENTREPRENØR AS ble etablert [år] og holder til i Sparbu.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7 239 333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1 023 381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8 474 206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INGVAR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7710 Sparbu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912 177 211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ENTREPRENØR AS</a:t>
            </a:r>
          </a:p>
        </p:txBody>
      </p:sp>
    </p:spTree>
  </p:cSld>
  <p:clrMapOvr>
    <a:masterClrMapping xmlns:a="http://schemas.openxmlformats.org/drawingml/2006/main"/>
  </p:clrMapOvr>
</p:sld>
</file>