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7d24d196c4d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a59b2c47e44c1"/>
  </p:sldMasterIdLst>
  <p:sldIdLst>
    <p:sldId xmlns:r="http://schemas.openxmlformats.org/officeDocument/2006/relationships" id="256" r:id="R1a6abd3fd4dd4a14"/>
    <p:sldId xmlns:r="http://schemas.openxmlformats.org/officeDocument/2006/relationships" id="257" r:id="Ra943813682e84783"/>
    <p:sldId xmlns:r="http://schemas.openxmlformats.org/officeDocument/2006/relationships" id="258" r:id="R06ef9e7d21c14634"/>
    <p:sldId xmlns:r="http://schemas.openxmlformats.org/officeDocument/2006/relationships" id="259" r:id="Rd1275223914344dc"/>
    <p:sldId xmlns:r="http://schemas.openxmlformats.org/officeDocument/2006/relationships" id="260" r:id="Rb56183c747c24da1"/>
    <p:sldId xmlns:r="http://schemas.openxmlformats.org/officeDocument/2006/relationships" id="261" r:id="Rc207b872ec834223"/>
    <p:sldId xmlns:r="http://schemas.openxmlformats.org/officeDocument/2006/relationships" id="262" r:id="Rc401a1612167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a59b2c47e44c1" /><Relationship Type="http://schemas.openxmlformats.org/officeDocument/2006/relationships/slide" Target="/ppt/slides/slide1.xml" Id="R1a6abd3fd4dd4a14" /><Relationship Type="http://schemas.openxmlformats.org/officeDocument/2006/relationships/slide" Target="/ppt/slides/slide2.xml" Id="Ra943813682e84783" /><Relationship Type="http://schemas.openxmlformats.org/officeDocument/2006/relationships/slide" Target="/ppt/slides/slide3.xml" Id="R06ef9e7d21c14634" /><Relationship Type="http://schemas.openxmlformats.org/officeDocument/2006/relationships/slide" Target="/ppt/slides/slide4.xml" Id="Rd1275223914344dc" /><Relationship Type="http://schemas.openxmlformats.org/officeDocument/2006/relationships/slide" Target="/ppt/slides/slide5.xml" Id="Rb56183c747c24da1" /><Relationship Type="http://schemas.openxmlformats.org/officeDocument/2006/relationships/slide" Target="/ppt/slides/slide6.xml" Id="Rc207b872ec834223" /><Relationship Type="http://schemas.openxmlformats.org/officeDocument/2006/relationships/slide" Target="/ppt/slides/slide7.xml" Id="Rc401a1612167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96110b280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b1a9a1c954624" /><Relationship Type="http://schemas.openxmlformats.org/officeDocument/2006/relationships/theme" Target="/ppt/slideMasters/theme/theme1.xml" Id="R4250e4d23c19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6b1a9a1c95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6191b167b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c4c28eab3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bd55f9abb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e618727c8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78869005c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c7d4dd06649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08d41b4d0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 AS ble etablert [år] og holder til i Sellebakk.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10 264 622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MAGNUS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Kongsvei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1654 Sellebakk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912 177 599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 AS</a:t>
            </a:r>
          </a:p>
        </p:txBody>
      </p:sp>
    </p:spTree>
  </p:cSld>
  <p:clrMapOvr>
    <a:masterClrMapping xmlns:a="http://schemas.openxmlformats.org/drawingml/2006/main"/>
  </p:clrMapOvr>
</p:sld>
</file>