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94789bb9064f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34e6196095495f"/>
  </p:sldMasterIdLst>
  <p:sldIdLst>
    <p:sldId xmlns:r="http://schemas.openxmlformats.org/officeDocument/2006/relationships" id="256" r:id="Rf4f8b2fa754849b2"/>
    <p:sldId xmlns:r="http://schemas.openxmlformats.org/officeDocument/2006/relationships" id="257" r:id="Rab2ed2bd2be14147"/>
    <p:sldId xmlns:r="http://schemas.openxmlformats.org/officeDocument/2006/relationships" id="258" r:id="R683de34953244984"/>
    <p:sldId xmlns:r="http://schemas.openxmlformats.org/officeDocument/2006/relationships" id="259" r:id="Rad9101f3a8fe40a1"/>
    <p:sldId xmlns:r="http://schemas.openxmlformats.org/officeDocument/2006/relationships" id="260" r:id="R211fcedf13594ed9"/>
    <p:sldId xmlns:r="http://schemas.openxmlformats.org/officeDocument/2006/relationships" id="261" r:id="Rbc48cccaf5cd44f9"/>
    <p:sldId xmlns:r="http://schemas.openxmlformats.org/officeDocument/2006/relationships" id="262" r:id="R86db80b93c604d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34e6196095495f" /><Relationship Type="http://schemas.openxmlformats.org/officeDocument/2006/relationships/slide" Target="/ppt/slides/slide1.xml" Id="Rf4f8b2fa754849b2" /><Relationship Type="http://schemas.openxmlformats.org/officeDocument/2006/relationships/slide" Target="/ppt/slides/slide2.xml" Id="Rab2ed2bd2be14147" /><Relationship Type="http://schemas.openxmlformats.org/officeDocument/2006/relationships/slide" Target="/ppt/slides/slide3.xml" Id="R683de34953244984" /><Relationship Type="http://schemas.openxmlformats.org/officeDocument/2006/relationships/slide" Target="/ppt/slides/slide4.xml" Id="Rad9101f3a8fe40a1" /><Relationship Type="http://schemas.openxmlformats.org/officeDocument/2006/relationships/slide" Target="/ppt/slides/slide5.xml" Id="R211fcedf13594ed9" /><Relationship Type="http://schemas.openxmlformats.org/officeDocument/2006/relationships/slide" Target="/ppt/slides/slide6.xml" Id="Rbc48cccaf5cd44f9" /><Relationship Type="http://schemas.openxmlformats.org/officeDocument/2006/relationships/slide" Target="/ppt/slides/slide7.xml" Id="R86db80b93c604d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956ef2709349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50e4d0eff4b79" /><Relationship Type="http://schemas.openxmlformats.org/officeDocument/2006/relationships/theme" Target="/ppt/slideMasters/theme/theme1.xml" Id="R89d14fffb2c541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050e4d0eff4b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0a6c8a09f42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707c0bb1c942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022c995bd4d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70fcb886547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8bc5262bf42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c05414c22d40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fe49f3f4e47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AHD AS ble etablert [år] og holder til i Rakkestad.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1 356 938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199 101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22 205 626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22 662 534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DEGNES ANDERS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DEGNES HEGE A GJERBERG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Sarpsborgveien 595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1894 Rakkestad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912 180 182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AHD AS</a:t>
            </a:r>
          </a:p>
        </p:txBody>
      </p:sp>
    </p:spTree>
  </p:cSld>
  <p:clrMapOvr>
    <a:masterClrMapping xmlns:a="http://schemas.openxmlformats.org/drawingml/2006/main"/>
  </p:clrMapOvr>
</p:sld>
</file>