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298ecc320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b1b779fbb4d25"/>
  </p:sldMasterIdLst>
  <p:sldIdLst>
    <p:sldId xmlns:r="http://schemas.openxmlformats.org/officeDocument/2006/relationships" id="256" r:id="R844c04cb496040a9"/>
    <p:sldId xmlns:r="http://schemas.openxmlformats.org/officeDocument/2006/relationships" id="257" r:id="Rdd5c11809f024e7a"/>
    <p:sldId xmlns:r="http://schemas.openxmlformats.org/officeDocument/2006/relationships" id="258" r:id="R7a4e9838c6224520"/>
    <p:sldId xmlns:r="http://schemas.openxmlformats.org/officeDocument/2006/relationships" id="259" r:id="R3f311048835f406e"/>
    <p:sldId xmlns:r="http://schemas.openxmlformats.org/officeDocument/2006/relationships" id="260" r:id="R30b6cadfe0e64a1b"/>
    <p:sldId xmlns:r="http://schemas.openxmlformats.org/officeDocument/2006/relationships" id="261" r:id="Rfa150f6d2d52412e"/>
    <p:sldId xmlns:r="http://schemas.openxmlformats.org/officeDocument/2006/relationships" id="262" r:id="Rbe8bbd88b85e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b1b779fbb4d25" /><Relationship Type="http://schemas.openxmlformats.org/officeDocument/2006/relationships/slide" Target="/ppt/slides/slide1.xml" Id="R844c04cb496040a9" /><Relationship Type="http://schemas.openxmlformats.org/officeDocument/2006/relationships/slide" Target="/ppt/slides/slide2.xml" Id="Rdd5c11809f024e7a" /><Relationship Type="http://schemas.openxmlformats.org/officeDocument/2006/relationships/slide" Target="/ppt/slides/slide3.xml" Id="R7a4e9838c6224520" /><Relationship Type="http://schemas.openxmlformats.org/officeDocument/2006/relationships/slide" Target="/ppt/slides/slide4.xml" Id="R3f311048835f406e" /><Relationship Type="http://schemas.openxmlformats.org/officeDocument/2006/relationships/slide" Target="/ppt/slides/slide5.xml" Id="R30b6cadfe0e64a1b" /><Relationship Type="http://schemas.openxmlformats.org/officeDocument/2006/relationships/slide" Target="/ppt/slides/slide6.xml" Id="Rfa150f6d2d52412e" /><Relationship Type="http://schemas.openxmlformats.org/officeDocument/2006/relationships/slide" Target="/ppt/slides/slide7.xml" Id="Rbe8bbd88b85e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efada9eb4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49855411e4d6d" /><Relationship Type="http://schemas.openxmlformats.org/officeDocument/2006/relationships/theme" Target="/ppt/slideMasters/theme/theme1.xml" Id="R874d881118f4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49855411e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e0774e610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7ea18a6f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b88965fee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98208b96f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9eeeb8ebd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6cd4120ef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c40e635f1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CLAUSEN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WENCHE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