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fabdaf072a44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c90b099e046ae"/>
  </p:sldMasterIdLst>
  <p:sldIdLst>
    <p:sldId xmlns:r="http://schemas.openxmlformats.org/officeDocument/2006/relationships" id="256" r:id="R0298aca559224291"/>
    <p:sldId xmlns:r="http://schemas.openxmlformats.org/officeDocument/2006/relationships" id="257" r:id="Rde7f795d13ca4c9c"/>
    <p:sldId xmlns:r="http://schemas.openxmlformats.org/officeDocument/2006/relationships" id="258" r:id="Rbbe509ffe5e94c24"/>
    <p:sldId xmlns:r="http://schemas.openxmlformats.org/officeDocument/2006/relationships" id="259" r:id="R875de5de8791453f"/>
    <p:sldId xmlns:r="http://schemas.openxmlformats.org/officeDocument/2006/relationships" id="260" r:id="R57119f0e33d24543"/>
    <p:sldId xmlns:r="http://schemas.openxmlformats.org/officeDocument/2006/relationships" id="261" r:id="R90c8ee9406ef4e89"/>
    <p:sldId xmlns:r="http://schemas.openxmlformats.org/officeDocument/2006/relationships" id="262" r:id="Rc6916f96a11b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c90b099e046ae" /><Relationship Type="http://schemas.openxmlformats.org/officeDocument/2006/relationships/slide" Target="/ppt/slides/slide1.xml" Id="R0298aca559224291" /><Relationship Type="http://schemas.openxmlformats.org/officeDocument/2006/relationships/slide" Target="/ppt/slides/slide2.xml" Id="Rde7f795d13ca4c9c" /><Relationship Type="http://schemas.openxmlformats.org/officeDocument/2006/relationships/slide" Target="/ppt/slides/slide3.xml" Id="Rbbe509ffe5e94c24" /><Relationship Type="http://schemas.openxmlformats.org/officeDocument/2006/relationships/slide" Target="/ppt/slides/slide4.xml" Id="R875de5de8791453f" /><Relationship Type="http://schemas.openxmlformats.org/officeDocument/2006/relationships/slide" Target="/ppt/slides/slide5.xml" Id="R57119f0e33d24543" /><Relationship Type="http://schemas.openxmlformats.org/officeDocument/2006/relationships/slide" Target="/ppt/slides/slide6.xml" Id="R90c8ee9406ef4e89" /><Relationship Type="http://schemas.openxmlformats.org/officeDocument/2006/relationships/slide" Target="/ppt/slides/slide7.xml" Id="Rc6916f96a11b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eaaab6daf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4a6ece9fb4353" /><Relationship Type="http://schemas.openxmlformats.org/officeDocument/2006/relationships/theme" Target="/ppt/slideMasters/theme/theme1.xml" Id="Raa70fd39382f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b4a6ece9fb43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819e51e9b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d5074b45946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3773ae226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834249122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fddf36c1f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29eb3f37148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ca239b6874c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HMA HOLDING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1 593 641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1 590 006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HANS-MARTIN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Bramers vei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1613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912 184 234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