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6c77dcd4e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28d4cc9444031"/>
  </p:sldMasterIdLst>
  <p:sldIdLst>
    <p:sldId xmlns:r="http://schemas.openxmlformats.org/officeDocument/2006/relationships" id="256" r:id="R78c20939fe41415c"/>
    <p:sldId xmlns:r="http://schemas.openxmlformats.org/officeDocument/2006/relationships" id="257" r:id="Rd2d5fe0df01b4f96"/>
    <p:sldId xmlns:r="http://schemas.openxmlformats.org/officeDocument/2006/relationships" id="258" r:id="R10c742ef2a804e92"/>
    <p:sldId xmlns:r="http://schemas.openxmlformats.org/officeDocument/2006/relationships" id="259" r:id="R9aed61f9e98245b0"/>
    <p:sldId xmlns:r="http://schemas.openxmlformats.org/officeDocument/2006/relationships" id="260" r:id="Ra95a7112ef45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28d4cc9444031" /><Relationship Type="http://schemas.openxmlformats.org/officeDocument/2006/relationships/slide" Target="/ppt/slides/slide1.xml" Id="R78c20939fe41415c" /><Relationship Type="http://schemas.openxmlformats.org/officeDocument/2006/relationships/slide" Target="/ppt/slides/slide2.xml" Id="Rd2d5fe0df01b4f96" /><Relationship Type="http://schemas.openxmlformats.org/officeDocument/2006/relationships/slide" Target="/ppt/slides/slide3.xml" Id="R10c742ef2a804e92" /><Relationship Type="http://schemas.openxmlformats.org/officeDocument/2006/relationships/slide" Target="/ppt/slides/slide4.xml" Id="R9aed61f9e98245b0" /><Relationship Type="http://schemas.openxmlformats.org/officeDocument/2006/relationships/slide" Target="/ppt/slides/slide5.xml" Id="Ra95a7112ef45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31b4bf6f1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552ce21e44d5" /><Relationship Type="http://schemas.openxmlformats.org/officeDocument/2006/relationships/theme" Target="/ppt/slideMasters/theme/theme1.xml" Id="R185f0b9d9c43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2552ce21e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dc25217f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bf2098274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ecd725740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eb332d0f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61e5ecc7b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PRINCESS YACHTKLUBB VESTLANDET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PRINCESS YACHTKLUBB VESTLANDET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Thorsen, Klauvsteinen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post@pyv.no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www.princessvest.no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912 184 536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PRINCESS YACHTKLUBB VESTLANDET</a:t>
            </a:r>
          </a:p>
        </p:txBody>
      </p:sp>
    </p:spTree>
  </p:cSld>
  <p:clrMapOvr>
    <a:masterClrMapping xmlns:a="http://schemas.openxmlformats.org/drawingml/2006/main"/>
  </p:clrMapOvr>
</p:sld>
</file>