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4a605b82ef43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ef0c809f9746bc"/>
  </p:sldMasterIdLst>
  <p:sldIdLst>
    <p:sldId xmlns:r="http://schemas.openxmlformats.org/officeDocument/2006/relationships" id="256" r:id="Ra6c668aa39de461d"/>
    <p:sldId xmlns:r="http://schemas.openxmlformats.org/officeDocument/2006/relationships" id="257" r:id="R42d1d6b77c8c4a2b"/>
    <p:sldId xmlns:r="http://schemas.openxmlformats.org/officeDocument/2006/relationships" id="258" r:id="Rf8051dd62b044f6a"/>
    <p:sldId xmlns:r="http://schemas.openxmlformats.org/officeDocument/2006/relationships" id="259" r:id="Ra8be00c54c474881"/>
    <p:sldId xmlns:r="http://schemas.openxmlformats.org/officeDocument/2006/relationships" id="260" r:id="Rcd4ca8d552b74f18"/>
    <p:sldId xmlns:r="http://schemas.openxmlformats.org/officeDocument/2006/relationships" id="261" r:id="R69aab18f1d0e4df8"/>
    <p:sldId xmlns:r="http://schemas.openxmlformats.org/officeDocument/2006/relationships" id="262" r:id="R595a624a1c8648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ef0c809f9746bc" /><Relationship Type="http://schemas.openxmlformats.org/officeDocument/2006/relationships/slide" Target="/ppt/slides/slide1.xml" Id="Ra6c668aa39de461d" /><Relationship Type="http://schemas.openxmlformats.org/officeDocument/2006/relationships/slide" Target="/ppt/slides/slide2.xml" Id="R42d1d6b77c8c4a2b" /><Relationship Type="http://schemas.openxmlformats.org/officeDocument/2006/relationships/slide" Target="/ppt/slides/slide3.xml" Id="Rf8051dd62b044f6a" /><Relationship Type="http://schemas.openxmlformats.org/officeDocument/2006/relationships/slide" Target="/ppt/slides/slide4.xml" Id="Ra8be00c54c474881" /><Relationship Type="http://schemas.openxmlformats.org/officeDocument/2006/relationships/slide" Target="/ppt/slides/slide5.xml" Id="Rcd4ca8d552b74f18" /><Relationship Type="http://schemas.openxmlformats.org/officeDocument/2006/relationships/slide" Target="/ppt/slides/slide6.xml" Id="R69aab18f1d0e4df8" /><Relationship Type="http://schemas.openxmlformats.org/officeDocument/2006/relationships/slide" Target="/ppt/slides/slide7.xml" Id="R595a624a1c8648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f609173a994e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4f1a186574075" /><Relationship Type="http://schemas.openxmlformats.org/officeDocument/2006/relationships/theme" Target="/ppt/slideMasters/theme/theme1.xml" Id="R9d59a67e550a42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84f1a1865740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e9f33ca004b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24000580f42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3df1de5274e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c60c7531c49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6ec71316045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1869be93740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231014b9048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S-R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S-R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S-R INVEST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S-R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S-R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S-R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133 105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2 472 111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S-R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ABRAHAMSEN STIG-RUNE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S-R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Maurveien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9514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stig@sb2.no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912 184 811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S-R INVEST AS</a:t>
            </a:r>
          </a:p>
        </p:txBody>
      </p:sp>
    </p:spTree>
  </p:cSld>
  <p:clrMapOvr>
    <a:masterClrMapping xmlns:a="http://schemas.openxmlformats.org/drawingml/2006/main"/>
  </p:clrMapOvr>
</p:sld>
</file>