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9dffcf55814b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feb6442d3c4519"/>
  </p:sldMasterIdLst>
  <p:sldIdLst>
    <p:sldId xmlns:r="http://schemas.openxmlformats.org/officeDocument/2006/relationships" id="256" r:id="Rc2c38c8397d64751"/>
    <p:sldId xmlns:r="http://schemas.openxmlformats.org/officeDocument/2006/relationships" id="257" r:id="R17fa1daeee7745fd"/>
    <p:sldId xmlns:r="http://schemas.openxmlformats.org/officeDocument/2006/relationships" id="258" r:id="R3c40977f447745d9"/>
    <p:sldId xmlns:r="http://schemas.openxmlformats.org/officeDocument/2006/relationships" id="259" r:id="R44e01cd2ce2d431c"/>
    <p:sldId xmlns:r="http://schemas.openxmlformats.org/officeDocument/2006/relationships" id="260" r:id="R90a0a8a9a7654244"/>
    <p:sldId xmlns:r="http://schemas.openxmlformats.org/officeDocument/2006/relationships" id="261" r:id="R6e27cce3f70c4db3"/>
    <p:sldId xmlns:r="http://schemas.openxmlformats.org/officeDocument/2006/relationships" id="262" r:id="Rbf4ac9cab81d43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eb6442d3c4519" /><Relationship Type="http://schemas.openxmlformats.org/officeDocument/2006/relationships/slide" Target="/ppt/slides/slide1.xml" Id="Rc2c38c8397d64751" /><Relationship Type="http://schemas.openxmlformats.org/officeDocument/2006/relationships/slide" Target="/ppt/slides/slide2.xml" Id="R17fa1daeee7745fd" /><Relationship Type="http://schemas.openxmlformats.org/officeDocument/2006/relationships/slide" Target="/ppt/slides/slide3.xml" Id="R3c40977f447745d9" /><Relationship Type="http://schemas.openxmlformats.org/officeDocument/2006/relationships/slide" Target="/ppt/slides/slide4.xml" Id="R44e01cd2ce2d431c" /><Relationship Type="http://schemas.openxmlformats.org/officeDocument/2006/relationships/slide" Target="/ppt/slides/slide5.xml" Id="R90a0a8a9a7654244" /><Relationship Type="http://schemas.openxmlformats.org/officeDocument/2006/relationships/slide" Target="/ppt/slides/slide6.xml" Id="R6e27cce3f70c4db3" /><Relationship Type="http://schemas.openxmlformats.org/officeDocument/2006/relationships/slide" Target="/ppt/slides/slide7.xml" Id="Rbf4ac9cab81d43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3798a8f9e44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78fbeca43411e" /><Relationship Type="http://schemas.openxmlformats.org/officeDocument/2006/relationships/theme" Target="/ppt/slideMasters/theme/theme1.xml" Id="R857a8d083b5447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e78fbeca4341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70bc27ae7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7bfa32f3145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477c170d6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a976ee6ab49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f6108c66b43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55a7b790b47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4e8a7a9f140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MEE AS ble etablert [år] og holder til i Tranby.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101 711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4 951 527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9 180 119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10 792 531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Svendsemarka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3409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912 185 001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 AS</a:t>
            </a:r>
          </a:p>
        </p:txBody>
      </p:sp>
    </p:spTree>
  </p:cSld>
  <p:clrMapOvr>
    <a:masterClrMapping xmlns:a="http://schemas.openxmlformats.org/drawingml/2006/main"/>
  </p:clrMapOvr>
</p:sld>
</file>