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d43fd14d5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76cb49b644f87"/>
  </p:sldMasterIdLst>
  <p:sldIdLst>
    <p:sldId xmlns:r="http://schemas.openxmlformats.org/officeDocument/2006/relationships" id="256" r:id="R13843a83983f4caf"/>
    <p:sldId xmlns:r="http://schemas.openxmlformats.org/officeDocument/2006/relationships" id="257" r:id="R50f6647399e84f89"/>
    <p:sldId xmlns:r="http://schemas.openxmlformats.org/officeDocument/2006/relationships" id="258" r:id="R1f9f335c0bcb46f6"/>
    <p:sldId xmlns:r="http://schemas.openxmlformats.org/officeDocument/2006/relationships" id="259" r:id="Rba72d13c9ce14aee"/>
    <p:sldId xmlns:r="http://schemas.openxmlformats.org/officeDocument/2006/relationships" id="260" r:id="Rd24b51aea9754568"/>
    <p:sldId xmlns:r="http://schemas.openxmlformats.org/officeDocument/2006/relationships" id="261" r:id="Re474962c9f354f58"/>
    <p:sldId xmlns:r="http://schemas.openxmlformats.org/officeDocument/2006/relationships" id="262" r:id="R89715d587d10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76cb49b644f87" /><Relationship Type="http://schemas.openxmlformats.org/officeDocument/2006/relationships/slide" Target="/ppt/slides/slide1.xml" Id="R13843a83983f4caf" /><Relationship Type="http://schemas.openxmlformats.org/officeDocument/2006/relationships/slide" Target="/ppt/slides/slide2.xml" Id="R50f6647399e84f89" /><Relationship Type="http://schemas.openxmlformats.org/officeDocument/2006/relationships/slide" Target="/ppt/slides/slide3.xml" Id="R1f9f335c0bcb46f6" /><Relationship Type="http://schemas.openxmlformats.org/officeDocument/2006/relationships/slide" Target="/ppt/slides/slide4.xml" Id="Rba72d13c9ce14aee" /><Relationship Type="http://schemas.openxmlformats.org/officeDocument/2006/relationships/slide" Target="/ppt/slides/slide5.xml" Id="Rd24b51aea9754568" /><Relationship Type="http://schemas.openxmlformats.org/officeDocument/2006/relationships/slide" Target="/ppt/slides/slide6.xml" Id="Re474962c9f354f58" /><Relationship Type="http://schemas.openxmlformats.org/officeDocument/2006/relationships/slide" Target="/ppt/slides/slide7.xml" Id="R89715d587d10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207684f94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79795a24484a" /><Relationship Type="http://schemas.openxmlformats.org/officeDocument/2006/relationships/theme" Target="/ppt/slideMasters/theme/theme1.xml" Id="Rb72f6111ef94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979795a24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cbe7d9ff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7938b999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e4180c80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889a1565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3c17ea16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16c02fe6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f81504a7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PIPEREP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PIPEREP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5 357 942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PIPEREP AS</a:t>
            </a:r>
          </a:p>
        </p:txBody>
      </p:sp>
    </p:spTree>
  </p:cSld>
  <p:clrMapOvr>
    <a:masterClrMapping xmlns:a="http://schemas.openxmlformats.org/drawingml/2006/main"/>
  </p:clrMapOvr>
</p:sld>
</file>