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bdb20bdb1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5a0b1b15346c1"/>
  </p:sldMasterIdLst>
  <p:sldIdLst>
    <p:sldId xmlns:r="http://schemas.openxmlformats.org/officeDocument/2006/relationships" id="256" r:id="R89253b9017ff4c39"/>
    <p:sldId xmlns:r="http://schemas.openxmlformats.org/officeDocument/2006/relationships" id="257" r:id="R5d2dfc5827224a20"/>
    <p:sldId xmlns:r="http://schemas.openxmlformats.org/officeDocument/2006/relationships" id="258" r:id="Rb14287362b5b4bff"/>
    <p:sldId xmlns:r="http://schemas.openxmlformats.org/officeDocument/2006/relationships" id="259" r:id="R067f7b657c5644f4"/>
    <p:sldId xmlns:r="http://schemas.openxmlformats.org/officeDocument/2006/relationships" id="260" r:id="R3501652652fe4b8d"/>
    <p:sldId xmlns:r="http://schemas.openxmlformats.org/officeDocument/2006/relationships" id="261" r:id="R6ffad21ef0f940b0"/>
    <p:sldId xmlns:r="http://schemas.openxmlformats.org/officeDocument/2006/relationships" id="262" r:id="Rf09d29e932a0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5a0b1b15346c1" /><Relationship Type="http://schemas.openxmlformats.org/officeDocument/2006/relationships/slide" Target="/ppt/slides/slide1.xml" Id="R89253b9017ff4c39" /><Relationship Type="http://schemas.openxmlformats.org/officeDocument/2006/relationships/slide" Target="/ppt/slides/slide2.xml" Id="R5d2dfc5827224a20" /><Relationship Type="http://schemas.openxmlformats.org/officeDocument/2006/relationships/slide" Target="/ppt/slides/slide3.xml" Id="Rb14287362b5b4bff" /><Relationship Type="http://schemas.openxmlformats.org/officeDocument/2006/relationships/slide" Target="/ppt/slides/slide4.xml" Id="R067f7b657c5644f4" /><Relationship Type="http://schemas.openxmlformats.org/officeDocument/2006/relationships/slide" Target="/ppt/slides/slide5.xml" Id="R3501652652fe4b8d" /><Relationship Type="http://schemas.openxmlformats.org/officeDocument/2006/relationships/slide" Target="/ppt/slides/slide6.xml" Id="R6ffad21ef0f940b0" /><Relationship Type="http://schemas.openxmlformats.org/officeDocument/2006/relationships/slide" Target="/ppt/slides/slide7.xml" Id="Rf09d29e932a0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48badb01d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83af0ae24f80" /><Relationship Type="http://schemas.openxmlformats.org/officeDocument/2006/relationships/theme" Target="/ppt/slideMasters/theme/theme1.xml" Id="Rb9e4a3582ce5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f83af0ae2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88dce381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ea77a93e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2ee7d4871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4cc4d36a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f4f2ebea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a7dc0733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0e0016e2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GASS &amp;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GASS &amp; VVS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3 072 063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Produksjonsveien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912 185 710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GASS &amp; VVS AS</a:t>
            </a:r>
          </a:p>
        </p:txBody>
      </p:sp>
    </p:spTree>
  </p:cSld>
  <p:clrMapOvr>
    <a:masterClrMapping xmlns:a="http://schemas.openxmlformats.org/drawingml/2006/main"/>
  </p:clrMapOvr>
</p:sld>
</file>