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4e0eae6a9845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b934b1e2dd4dde"/>
  </p:sldMasterIdLst>
  <p:sldIdLst>
    <p:sldId xmlns:r="http://schemas.openxmlformats.org/officeDocument/2006/relationships" id="256" r:id="R19a5081185fa4a37"/>
    <p:sldId xmlns:r="http://schemas.openxmlformats.org/officeDocument/2006/relationships" id="257" r:id="R3028ef8ee66a4232"/>
    <p:sldId xmlns:r="http://schemas.openxmlformats.org/officeDocument/2006/relationships" id="258" r:id="R231b30a5b39944a8"/>
    <p:sldId xmlns:r="http://schemas.openxmlformats.org/officeDocument/2006/relationships" id="259" r:id="R43f3bc3878bc4967"/>
    <p:sldId xmlns:r="http://schemas.openxmlformats.org/officeDocument/2006/relationships" id="260" r:id="R1a94f4f1ffd44de3"/>
    <p:sldId xmlns:r="http://schemas.openxmlformats.org/officeDocument/2006/relationships" id="261" r:id="Ra7cb5a4270384ac4"/>
    <p:sldId xmlns:r="http://schemas.openxmlformats.org/officeDocument/2006/relationships" id="262" r:id="Rcecae15880f249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934b1e2dd4dde" /><Relationship Type="http://schemas.openxmlformats.org/officeDocument/2006/relationships/slide" Target="/ppt/slides/slide1.xml" Id="R19a5081185fa4a37" /><Relationship Type="http://schemas.openxmlformats.org/officeDocument/2006/relationships/slide" Target="/ppt/slides/slide2.xml" Id="R3028ef8ee66a4232" /><Relationship Type="http://schemas.openxmlformats.org/officeDocument/2006/relationships/slide" Target="/ppt/slides/slide3.xml" Id="R231b30a5b39944a8" /><Relationship Type="http://schemas.openxmlformats.org/officeDocument/2006/relationships/slide" Target="/ppt/slides/slide4.xml" Id="R43f3bc3878bc4967" /><Relationship Type="http://schemas.openxmlformats.org/officeDocument/2006/relationships/slide" Target="/ppt/slides/slide5.xml" Id="R1a94f4f1ffd44de3" /><Relationship Type="http://schemas.openxmlformats.org/officeDocument/2006/relationships/slide" Target="/ppt/slides/slide6.xml" Id="Ra7cb5a4270384ac4" /><Relationship Type="http://schemas.openxmlformats.org/officeDocument/2006/relationships/slide" Target="/ppt/slides/slide7.xml" Id="Rcecae15880f249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cb138aa4c4f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b2a0cdea34e77" /><Relationship Type="http://schemas.openxmlformats.org/officeDocument/2006/relationships/theme" Target="/ppt/slideMasters/theme/theme1.xml" Id="R7a96074ae38649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eb2a0cdea34e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7731f934447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5929316bf49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b3b979f2a4f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106b1c2324b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4ef0c149b4b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0ab44ae4d4a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1e49d6a9a4c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LIBRA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LIBRA REGNSKAP AS ble etablert [år] og holder til i Finstadjordet.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2 252 453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360 104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713 750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BRUNBORG LINDA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Losbyveien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1475 Finstadjordet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post@libraregnskap.no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www.libraregnskap.no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912 190 579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LIBRA REGNSKAP AS</a:t>
            </a:r>
          </a:p>
        </p:txBody>
      </p:sp>
    </p:spTree>
  </p:cSld>
  <p:clrMapOvr>
    <a:masterClrMapping xmlns:a="http://schemas.openxmlformats.org/drawingml/2006/main"/>
  </p:clrMapOvr>
</p:sld>
</file>