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069b3f52b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823911e5a4026"/>
  </p:sldMasterIdLst>
  <p:sldIdLst>
    <p:sldId xmlns:r="http://schemas.openxmlformats.org/officeDocument/2006/relationships" id="256" r:id="R10c5f591e4c24b4d"/>
    <p:sldId xmlns:r="http://schemas.openxmlformats.org/officeDocument/2006/relationships" id="257" r:id="R844c96afa5254727"/>
    <p:sldId xmlns:r="http://schemas.openxmlformats.org/officeDocument/2006/relationships" id="258" r:id="R1e7429d408294cef"/>
    <p:sldId xmlns:r="http://schemas.openxmlformats.org/officeDocument/2006/relationships" id="259" r:id="Rc60b81431a654be7"/>
    <p:sldId xmlns:r="http://schemas.openxmlformats.org/officeDocument/2006/relationships" id="260" r:id="Redcbef7cc3b74a47"/>
    <p:sldId xmlns:r="http://schemas.openxmlformats.org/officeDocument/2006/relationships" id="261" r:id="R9a1cd0606239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823911e5a4026" /><Relationship Type="http://schemas.openxmlformats.org/officeDocument/2006/relationships/slide" Target="/ppt/slides/slide1.xml" Id="R10c5f591e4c24b4d" /><Relationship Type="http://schemas.openxmlformats.org/officeDocument/2006/relationships/slide" Target="/ppt/slides/slide2.xml" Id="R844c96afa5254727" /><Relationship Type="http://schemas.openxmlformats.org/officeDocument/2006/relationships/slide" Target="/ppt/slides/slide3.xml" Id="R1e7429d408294cef" /><Relationship Type="http://schemas.openxmlformats.org/officeDocument/2006/relationships/slide" Target="/ppt/slides/slide4.xml" Id="Rc60b81431a654be7" /><Relationship Type="http://schemas.openxmlformats.org/officeDocument/2006/relationships/slide" Target="/ppt/slides/slide5.xml" Id="Redcbef7cc3b74a47" /><Relationship Type="http://schemas.openxmlformats.org/officeDocument/2006/relationships/slide" Target="/ppt/slides/slide6.xml" Id="R9a1cd0606239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84fb9cbbf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e86d833a42fa" /><Relationship Type="http://schemas.openxmlformats.org/officeDocument/2006/relationships/theme" Target="/ppt/slideMasters/theme/theme1.xml" Id="R6435b5780e19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2e86d833a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9d08247b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5e52c66e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8aeac793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72c61256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6f0bc266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2544a9e2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JC REGNSKAP TROND ERIK LIE NÆVDAL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 REGNSKAP TROND ERIK LIE NÆVDAL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Nipedalsstien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5164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912 193 853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 REGNSKAP TROND ERIK LIE NÆVDAL</a:t>
            </a:r>
          </a:p>
        </p:txBody>
      </p:sp>
    </p:spTree>
  </p:cSld>
  <p:clrMapOvr>
    <a:masterClrMapping xmlns:a="http://schemas.openxmlformats.org/drawingml/2006/main"/>
  </p:clrMapOvr>
</p:sld>
</file>