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782307227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510a512b042fb"/>
  </p:sldMasterIdLst>
  <p:sldIdLst>
    <p:sldId xmlns:r="http://schemas.openxmlformats.org/officeDocument/2006/relationships" id="256" r:id="R2b6abb3709334408"/>
    <p:sldId xmlns:r="http://schemas.openxmlformats.org/officeDocument/2006/relationships" id="257" r:id="Re6df34ac3c2e4a36"/>
    <p:sldId xmlns:r="http://schemas.openxmlformats.org/officeDocument/2006/relationships" id="258" r:id="R99905664075f4411"/>
    <p:sldId xmlns:r="http://schemas.openxmlformats.org/officeDocument/2006/relationships" id="259" r:id="R6fee293018c643e0"/>
    <p:sldId xmlns:r="http://schemas.openxmlformats.org/officeDocument/2006/relationships" id="260" r:id="Rf8d4886d887a4025"/>
    <p:sldId xmlns:r="http://schemas.openxmlformats.org/officeDocument/2006/relationships" id="261" r:id="R72f84c1e43884d54"/>
    <p:sldId xmlns:r="http://schemas.openxmlformats.org/officeDocument/2006/relationships" id="262" r:id="Ra8fab3bb48f8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510a512b042fb" /><Relationship Type="http://schemas.openxmlformats.org/officeDocument/2006/relationships/slide" Target="/ppt/slides/slide1.xml" Id="R2b6abb3709334408" /><Relationship Type="http://schemas.openxmlformats.org/officeDocument/2006/relationships/slide" Target="/ppt/slides/slide2.xml" Id="Re6df34ac3c2e4a36" /><Relationship Type="http://schemas.openxmlformats.org/officeDocument/2006/relationships/slide" Target="/ppt/slides/slide3.xml" Id="R99905664075f4411" /><Relationship Type="http://schemas.openxmlformats.org/officeDocument/2006/relationships/slide" Target="/ppt/slides/slide4.xml" Id="R6fee293018c643e0" /><Relationship Type="http://schemas.openxmlformats.org/officeDocument/2006/relationships/slide" Target="/ppt/slides/slide5.xml" Id="Rf8d4886d887a4025" /><Relationship Type="http://schemas.openxmlformats.org/officeDocument/2006/relationships/slide" Target="/ppt/slides/slide6.xml" Id="R72f84c1e43884d54" /><Relationship Type="http://schemas.openxmlformats.org/officeDocument/2006/relationships/slide" Target="/ppt/slides/slide7.xml" Id="Ra8fab3bb48f8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8429209b8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1ed9e2824a2b" /><Relationship Type="http://schemas.openxmlformats.org/officeDocument/2006/relationships/theme" Target="/ppt/slideMasters/theme/theme1.xml" Id="Rf37eb277f8d9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d1ed9e282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054633c7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fd3a6b0b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c6fa1cdb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0ac999de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b2711f7bc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ae43aea2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fd7bdabf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PRAVDA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PRAVDA ACCOUNTING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 –  33,8 %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