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9e2969ba8745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edfebe06d347fd"/>
  </p:sldMasterIdLst>
  <p:sldIdLst>
    <p:sldId xmlns:r="http://schemas.openxmlformats.org/officeDocument/2006/relationships" id="256" r:id="Rc4587e6db59745d9"/>
    <p:sldId xmlns:r="http://schemas.openxmlformats.org/officeDocument/2006/relationships" id="257" r:id="R593787e498d74e71"/>
    <p:sldId xmlns:r="http://schemas.openxmlformats.org/officeDocument/2006/relationships" id="258" r:id="Rcc41802ce57b43b9"/>
    <p:sldId xmlns:r="http://schemas.openxmlformats.org/officeDocument/2006/relationships" id="259" r:id="R79da8ded7c8244dc"/>
    <p:sldId xmlns:r="http://schemas.openxmlformats.org/officeDocument/2006/relationships" id="260" r:id="Rfe600cf06e934498"/>
    <p:sldId xmlns:r="http://schemas.openxmlformats.org/officeDocument/2006/relationships" id="261" r:id="Rdc4c52e7e8c34460"/>
    <p:sldId xmlns:r="http://schemas.openxmlformats.org/officeDocument/2006/relationships" id="262" r:id="R9e08e2620e1d47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edfebe06d347fd" /><Relationship Type="http://schemas.openxmlformats.org/officeDocument/2006/relationships/slide" Target="/ppt/slides/slide1.xml" Id="Rc4587e6db59745d9" /><Relationship Type="http://schemas.openxmlformats.org/officeDocument/2006/relationships/slide" Target="/ppt/slides/slide2.xml" Id="R593787e498d74e71" /><Relationship Type="http://schemas.openxmlformats.org/officeDocument/2006/relationships/slide" Target="/ppt/slides/slide3.xml" Id="Rcc41802ce57b43b9" /><Relationship Type="http://schemas.openxmlformats.org/officeDocument/2006/relationships/slide" Target="/ppt/slides/slide4.xml" Id="R79da8ded7c8244dc" /><Relationship Type="http://schemas.openxmlformats.org/officeDocument/2006/relationships/slide" Target="/ppt/slides/slide5.xml" Id="Rfe600cf06e934498" /><Relationship Type="http://schemas.openxmlformats.org/officeDocument/2006/relationships/slide" Target="/ppt/slides/slide6.xml" Id="Rdc4c52e7e8c34460" /><Relationship Type="http://schemas.openxmlformats.org/officeDocument/2006/relationships/slide" Target="/ppt/slides/slide7.xml" Id="R9e08e2620e1d47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05f11c16934b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bb87f6f5a4090" /><Relationship Type="http://schemas.openxmlformats.org/officeDocument/2006/relationships/theme" Target="/ppt/slideMasters/theme/theme1.xml" Id="R9b1c25bcb87841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6bb87f6f5a40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92d93a874c42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1339ff9dad4b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f8555bbd441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11503e6264e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b94aa6d65444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858e48fea42e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217f318ea46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HUNDEGÅRDEN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HUNDEGÅRDEN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−147 765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16 054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ØYSTEIN MARTINSEN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 JOHANNE MARTINSEN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HUNDEGÅRDEN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Veldromsvegen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2385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wejomart@bbnett.no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912 196 313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HUNDEGÅRDEN AS</a:t>
            </a:r>
          </a:p>
        </p:txBody>
      </p:sp>
    </p:spTree>
  </p:cSld>
  <p:clrMapOvr>
    <a:masterClrMapping xmlns:a="http://schemas.openxmlformats.org/drawingml/2006/main"/>
  </p:clrMapOvr>
</p:sld>
</file>