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468e10deb343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bac31dae9240f4"/>
  </p:sldMasterIdLst>
  <p:sldIdLst>
    <p:sldId xmlns:r="http://schemas.openxmlformats.org/officeDocument/2006/relationships" id="256" r:id="R6856c4658e7c45ce"/>
    <p:sldId xmlns:r="http://schemas.openxmlformats.org/officeDocument/2006/relationships" id="257" r:id="R2180136353f145ba"/>
    <p:sldId xmlns:r="http://schemas.openxmlformats.org/officeDocument/2006/relationships" id="258" r:id="R3da98b285c9640a9"/>
    <p:sldId xmlns:r="http://schemas.openxmlformats.org/officeDocument/2006/relationships" id="259" r:id="R65dbef90fb584abc"/>
    <p:sldId xmlns:r="http://schemas.openxmlformats.org/officeDocument/2006/relationships" id="260" r:id="Rb2dd2125db9d4de3"/>
    <p:sldId xmlns:r="http://schemas.openxmlformats.org/officeDocument/2006/relationships" id="261" r:id="Rebac16f48ce94323"/>
    <p:sldId xmlns:r="http://schemas.openxmlformats.org/officeDocument/2006/relationships" id="262" r:id="R2792fb8e609145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bac31dae9240f4" /><Relationship Type="http://schemas.openxmlformats.org/officeDocument/2006/relationships/slide" Target="/ppt/slides/slide1.xml" Id="R6856c4658e7c45ce" /><Relationship Type="http://schemas.openxmlformats.org/officeDocument/2006/relationships/slide" Target="/ppt/slides/slide2.xml" Id="R2180136353f145ba" /><Relationship Type="http://schemas.openxmlformats.org/officeDocument/2006/relationships/slide" Target="/ppt/slides/slide3.xml" Id="R3da98b285c9640a9" /><Relationship Type="http://schemas.openxmlformats.org/officeDocument/2006/relationships/slide" Target="/ppt/slides/slide4.xml" Id="R65dbef90fb584abc" /><Relationship Type="http://schemas.openxmlformats.org/officeDocument/2006/relationships/slide" Target="/ppt/slides/slide5.xml" Id="Rb2dd2125db9d4de3" /><Relationship Type="http://schemas.openxmlformats.org/officeDocument/2006/relationships/slide" Target="/ppt/slides/slide6.xml" Id="Rebac16f48ce94323" /><Relationship Type="http://schemas.openxmlformats.org/officeDocument/2006/relationships/slide" Target="/ppt/slides/slide7.xml" Id="R2792fb8e609145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23542dcbe046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b9697883b465a" /><Relationship Type="http://schemas.openxmlformats.org/officeDocument/2006/relationships/theme" Target="/ppt/slideMasters/theme/theme1.xml" Id="R1ab21d7609764b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8b9697883b46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c29d2281d49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06eae360c4d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d3f6beac646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1a54ec37348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55feb4c4249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107d431b041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a91964b534d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FIREFLY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FIREFLY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FIREFLY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FIREFLY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FIREFLY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FIREFLY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4 920 873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1 483 795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1 182 263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2 646 585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FIREFLY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EVENSEN ANNIKA K BRAUN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KRUSE-JENSEN JENS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FIREFLY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Bærumsveien 207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www.fireflyas.no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912 196 410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FIREFLY AS</a:t>
            </a:r>
          </a:p>
        </p:txBody>
      </p:sp>
    </p:spTree>
  </p:cSld>
  <p:clrMapOvr>
    <a:masterClrMapping xmlns:a="http://schemas.openxmlformats.org/drawingml/2006/main"/>
  </p:clrMapOvr>
</p:sld>
</file>