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355f5b2d4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3ccc6ce48440c9"/>
  </p:sldMasterIdLst>
  <p:sldIdLst>
    <p:sldId xmlns:r="http://schemas.openxmlformats.org/officeDocument/2006/relationships" id="256" r:id="R8b5aed9ac56d4b05"/>
    <p:sldId xmlns:r="http://schemas.openxmlformats.org/officeDocument/2006/relationships" id="257" r:id="Re39b5436458d421f"/>
    <p:sldId xmlns:r="http://schemas.openxmlformats.org/officeDocument/2006/relationships" id="258" r:id="R2a21102f848647a6"/>
    <p:sldId xmlns:r="http://schemas.openxmlformats.org/officeDocument/2006/relationships" id="259" r:id="R332048960c3c46ed"/>
    <p:sldId xmlns:r="http://schemas.openxmlformats.org/officeDocument/2006/relationships" id="260" r:id="R90c7c379da584691"/>
    <p:sldId xmlns:r="http://schemas.openxmlformats.org/officeDocument/2006/relationships" id="261" r:id="R78d017996283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ccc6ce48440c9" /><Relationship Type="http://schemas.openxmlformats.org/officeDocument/2006/relationships/slide" Target="/ppt/slides/slide1.xml" Id="R8b5aed9ac56d4b05" /><Relationship Type="http://schemas.openxmlformats.org/officeDocument/2006/relationships/slide" Target="/ppt/slides/slide2.xml" Id="Re39b5436458d421f" /><Relationship Type="http://schemas.openxmlformats.org/officeDocument/2006/relationships/slide" Target="/ppt/slides/slide3.xml" Id="R2a21102f848647a6" /><Relationship Type="http://schemas.openxmlformats.org/officeDocument/2006/relationships/slide" Target="/ppt/slides/slide4.xml" Id="R332048960c3c46ed" /><Relationship Type="http://schemas.openxmlformats.org/officeDocument/2006/relationships/slide" Target="/ppt/slides/slide5.xml" Id="R90c7c379da584691" /><Relationship Type="http://schemas.openxmlformats.org/officeDocument/2006/relationships/slide" Target="/ppt/slides/slide6.xml" Id="R78d017996283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3d5a34c0e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3c67b9f494b60" /><Relationship Type="http://schemas.openxmlformats.org/officeDocument/2006/relationships/theme" Target="/ppt/slideMasters/theme/theme1.xml" Id="R27887e9d3073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3c67b9f494b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57f66188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dd6bcc7414a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dc6d55f604c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4b3fd7514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8328eac3447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d9abf734049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