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e5a0ae467e43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665070f0874c70"/>
  </p:sldMasterIdLst>
  <p:sldIdLst>
    <p:sldId xmlns:r="http://schemas.openxmlformats.org/officeDocument/2006/relationships" id="256" r:id="R073da676a3c34882"/>
    <p:sldId xmlns:r="http://schemas.openxmlformats.org/officeDocument/2006/relationships" id="257" r:id="R4101c48d950347d1"/>
    <p:sldId xmlns:r="http://schemas.openxmlformats.org/officeDocument/2006/relationships" id="258" r:id="R61e2398b7a174ac1"/>
    <p:sldId xmlns:r="http://schemas.openxmlformats.org/officeDocument/2006/relationships" id="259" r:id="Rfbd91abdca9d4110"/>
    <p:sldId xmlns:r="http://schemas.openxmlformats.org/officeDocument/2006/relationships" id="260" r:id="R129270f70c974be2"/>
    <p:sldId xmlns:r="http://schemas.openxmlformats.org/officeDocument/2006/relationships" id="261" r:id="Rcf9c36da565541a2"/>
    <p:sldId xmlns:r="http://schemas.openxmlformats.org/officeDocument/2006/relationships" id="262" r:id="R3ba83d2afba047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665070f0874c70" /><Relationship Type="http://schemas.openxmlformats.org/officeDocument/2006/relationships/slide" Target="/ppt/slides/slide1.xml" Id="R073da676a3c34882" /><Relationship Type="http://schemas.openxmlformats.org/officeDocument/2006/relationships/slide" Target="/ppt/slides/slide2.xml" Id="R4101c48d950347d1" /><Relationship Type="http://schemas.openxmlformats.org/officeDocument/2006/relationships/slide" Target="/ppt/slides/slide3.xml" Id="R61e2398b7a174ac1" /><Relationship Type="http://schemas.openxmlformats.org/officeDocument/2006/relationships/slide" Target="/ppt/slides/slide4.xml" Id="Rfbd91abdca9d4110" /><Relationship Type="http://schemas.openxmlformats.org/officeDocument/2006/relationships/slide" Target="/ppt/slides/slide5.xml" Id="R129270f70c974be2" /><Relationship Type="http://schemas.openxmlformats.org/officeDocument/2006/relationships/slide" Target="/ppt/slides/slide6.xml" Id="Rcf9c36da565541a2" /><Relationship Type="http://schemas.openxmlformats.org/officeDocument/2006/relationships/slide" Target="/ppt/slides/slide7.xml" Id="R3ba83d2afba047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6b4b2fa774a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8f68363ea44ce" /><Relationship Type="http://schemas.openxmlformats.org/officeDocument/2006/relationships/theme" Target="/ppt/slideMasters/theme/theme1.xml" Id="R2a579e70812b4d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e8f68363ea44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89b2f75ac4f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38f02a62e4b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4a5dae85744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6364795d84c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a476509bd4d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04a92940d4e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96a6b033154a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−1 161 217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4 144 364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41 934 903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41 946 209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ANETTE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LONE HJERTAAS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ANNA HELENE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JOHNNY ARILD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Sørhamna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johnnyjobsen@gmail.com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