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ca12f59ef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66f9fc3004a1c"/>
  </p:sldMasterIdLst>
  <p:sldIdLst>
    <p:sldId xmlns:r="http://schemas.openxmlformats.org/officeDocument/2006/relationships" id="256" r:id="R4434e945e54b4f35"/>
    <p:sldId xmlns:r="http://schemas.openxmlformats.org/officeDocument/2006/relationships" id="257" r:id="R85f99ab0fb044519"/>
    <p:sldId xmlns:r="http://schemas.openxmlformats.org/officeDocument/2006/relationships" id="258" r:id="Rce2b1dc807dc4c49"/>
    <p:sldId xmlns:r="http://schemas.openxmlformats.org/officeDocument/2006/relationships" id="259" r:id="Raefd34662c9a4ca9"/>
    <p:sldId xmlns:r="http://schemas.openxmlformats.org/officeDocument/2006/relationships" id="260" r:id="R6ba31f6957e84956"/>
    <p:sldId xmlns:r="http://schemas.openxmlformats.org/officeDocument/2006/relationships" id="261" r:id="Re4c4129f551b4abf"/>
    <p:sldId xmlns:r="http://schemas.openxmlformats.org/officeDocument/2006/relationships" id="262" r:id="R8ae188aec333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66f9fc3004a1c" /><Relationship Type="http://schemas.openxmlformats.org/officeDocument/2006/relationships/slide" Target="/ppt/slides/slide1.xml" Id="R4434e945e54b4f35" /><Relationship Type="http://schemas.openxmlformats.org/officeDocument/2006/relationships/slide" Target="/ppt/slides/slide2.xml" Id="R85f99ab0fb044519" /><Relationship Type="http://schemas.openxmlformats.org/officeDocument/2006/relationships/slide" Target="/ppt/slides/slide3.xml" Id="Rce2b1dc807dc4c49" /><Relationship Type="http://schemas.openxmlformats.org/officeDocument/2006/relationships/slide" Target="/ppt/slides/slide4.xml" Id="Raefd34662c9a4ca9" /><Relationship Type="http://schemas.openxmlformats.org/officeDocument/2006/relationships/slide" Target="/ppt/slides/slide5.xml" Id="R6ba31f6957e84956" /><Relationship Type="http://schemas.openxmlformats.org/officeDocument/2006/relationships/slide" Target="/ppt/slides/slide6.xml" Id="Re4c4129f551b4abf" /><Relationship Type="http://schemas.openxmlformats.org/officeDocument/2006/relationships/slide" Target="/ppt/slides/slide7.xml" Id="R8ae188aec333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e4b13ade5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b3211e0548af" /><Relationship Type="http://schemas.openxmlformats.org/officeDocument/2006/relationships/theme" Target="/ppt/slideMasters/theme/theme1.xml" Id="R57f776853676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bb3211e05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51399f35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060ffe17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a16d7d74d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11cc0705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ca5ae44f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a9c66486a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5c4aa1a3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ENØKPLAN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ENØKPLAN AS ble etablert [år] og holder til i Saksvik.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Kongsbrors veg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7562 Saksvik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912 200 000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ENØKPLAN AS</a:t>
            </a:r>
          </a:p>
        </p:txBody>
      </p:sp>
    </p:spTree>
  </p:cSld>
  <p:clrMapOvr>
    <a:masterClrMapping xmlns:a="http://schemas.openxmlformats.org/drawingml/2006/main"/>
  </p:clrMapOvr>
</p:sld>
</file>