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181376376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7a3d4743e475e"/>
  </p:sldMasterIdLst>
  <p:sldIdLst>
    <p:sldId xmlns:r="http://schemas.openxmlformats.org/officeDocument/2006/relationships" id="256" r:id="R2f916b3176b04782"/>
    <p:sldId xmlns:r="http://schemas.openxmlformats.org/officeDocument/2006/relationships" id="257" r:id="Rd21642b26745458a"/>
    <p:sldId xmlns:r="http://schemas.openxmlformats.org/officeDocument/2006/relationships" id="258" r:id="R049b261093f04681"/>
    <p:sldId xmlns:r="http://schemas.openxmlformats.org/officeDocument/2006/relationships" id="259" r:id="R3c9ffbf6d6394659"/>
    <p:sldId xmlns:r="http://schemas.openxmlformats.org/officeDocument/2006/relationships" id="260" r:id="R8b9b2abf5ba94b02"/>
    <p:sldId xmlns:r="http://schemas.openxmlformats.org/officeDocument/2006/relationships" id="261" r:id="R1bcb0feba34d42d5"/>
    <p:sldId xmlns:r="http://schemas.openxmlformats.org/officeDocument/2006/relationships" id="262" r:id="R3d75a35d354e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7a3d4743e475e" /><Relationship Type="http://schemas.openxmlformats.org/officeDocument/2006/relationships/slide" Target="/ppt/slides/slide1.xml" Id="R2f916b3176b04782" /><Relationship Type="http://schemas.openxmlformats.org/officeDocument/2006/relationships/slide" Target="/ppt/slides/slide2.xml" Id="Rd21642b26745458a" /><Relationship Type="http://schemas.openxmlformats.org/officeDocument/2006/relationships/slide" Target="/ppt/slides/slide3.xml" Id="R049b261093f04681" /><Relationship Type="http://schemas.openxmlformats.org/officeDocument/2006/relationships/slide" Target="/ppt/slides/slide4.xml" Id="R3c9ffbf6d6394659" /><Relationship Type="http://schemas.openxmlformats.org/officeDocument/2006/relationships/slide" Target="/ppt/slides/slide5.xml" Id="R8b9b2abf5ba94b02" /><Relationship Type="http://schemas.openxmlformats.org/officeDocument/2006/relationships/slide" Target="/ppt/slides/slide6.xml" Id="R1bcb0feba34d42d5" /><Relationship Type="http://schemas.openxmlformats.org/officeDocument/2006/relationships/slide" Target="/ppt/slides/slide7.xml" Id="R3d75a35d354e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aa3b0a809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07a97551746d2" /><Relationship Type="http://schemas.openxmlformats.org/officeDocument/2006/relationships/theme" Target="/ppt/slideMasters/theme/theme1.xml" Id="R0304f43dbb65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07a97551746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506a9fc8a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09cdafc7f40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a46a00178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2ff1b2bee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2fdb606494b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222007794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a06475773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LANGLO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LANGLO MASKIN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4 189 066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5 910 597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LANGLO JAN M BJØRSTAD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LANGLO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Ospesletta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jml@langlomaskin.no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912 206 440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LANGLO MASKIN AS</a:t>
            </a:r>
          </a:p>
        </p:txBody>
      </p:sp>
    </p:spTree>
  </p:cSld>
  <p:clrMapOvr>
    <a:masterClrMapping xmlns:a="http://schemas.openxmlformats.org/drawingml/2006/main"/>
  </p:clrMapOvr>
</p:sld>
</file>