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b13db2cc8e44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f85fabee094c34"/>
  </p:sldMasterIdLst>
  <p:sldIdLst>
    <p:sldId xmlns:r="http://schemas.openxmlformats.org/officeDocument/2006/relationships" id="256" r:id="Rea08dcd33ac242bf"/>
    <p:sldId xmlns:r="http://schemas.openxmlformats.org/officeDocument/2006/relationships" id="257" r:id="R5d1fd8be6c174adc"/>
    <p:sldId xmlns:r="http://schemas.openxmlformats.org/officeDocument/2006/relationships" id="258" r:id="R3c4ceba4267f4729"/>
    <p:sldId xmlns:r="http://schemas.openxmlformats.org/officeDocument/2006/relationships" id="259" r:id="Rf2b2519182a84915"/>
    <p:sldId xmlns:r="http://schemas.openxmlformats.org/officeDocument/2006/relationships" id="260" r:id="R9b149955d4ee4702"/>
    <p:sldId xmlns:r="http://schemas.openxmlformats.org/officeDocument/2006/relationships" id="261" r:id="Rf2c174f6b17f492d"/>
    <p:sldId xmlns:r="http://schemas.openxmlformats.org/officeDocument/2006/relationships" id="262" r:id="Rf9b670b10c374a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f85fabee094c34" /><Relationship Type="http://schemas.openxmlformats.org/officeDocument/2006/relationships/slide" Target="/ppt/slides/slide1.xml" Id="Rea08dcd33ac242bf" /><Relationship Type="http://schemas.openxmlformats.org/officeDocument/2006/relationships/slide" Target="/ppt/slides/slide2.xml" Id="R5d1fd8be6c174adc" /><Relationship Type="http://schemas.openxmlformats.org/officeDocument/2006/relationships/slide" Target="/ppt/slides/slide3.xml" Id="R3c4ceba4267f4729" /><Relationship Type="http://schemas.openxmlformats.org/officeDocument/2006/relationships/slide" Target="/ppt/slides/slide4.xml" Id="Rf2b2519182a84915" /><Relationship Type="http://schemas.openxmlformats.org/officeDocument/2006/relationships/slide" Target="/ppt/slides/slide5.xml" Id="R9b149955d4ee4702" /><Relationship Type="http://schemas.openxmlformats.org/officeDocument/2006/relationships/slide" Target="/ppt/slides/slide6.xml" Id="Rf2c174f6b17f492d" /><Relationship Type="http://schemas.openxmlformats.org/officeDocument/2006/relationships/slide" Target="/ppt/slides/slide7.xml" Id="Rf9b670b10c374a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907ea2635b4b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558d16989434e" /><Relationship Type="http://schemas.openxmlformats.org/officeDocument/2006/relationships/theme" Target="/ppt/slideMasters/theme/theme1.xml" Id="R8c049a44903c49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4558d1698943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65a608bd047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b9aab9e4d4e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14feae0da4f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9a363b2be4b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fee85951d44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9aea8ed5f42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8785fad2e46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KVITVANG FJELLSPRENGNING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KVITVANG FJELLSPRENGNING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KVITVANG FJELLSPRENGNING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KVITVANG FJELLSPRENGNING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KVITVANG FJELLSPRENGNING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KVITVANG FJELLSPRENGNING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2 563 690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−158 643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−223 596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−327 305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1 255 184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KVITVANG FJELLSPRENGNING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KVITVANG GEIR JOHNNY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VANGSTAD KRISTIN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KVITVANG FJELLSPRENGNING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Okkenhaug, Reistadvegen 210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7608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geir@vktv.no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912 208 451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KVITVANG FJELLSPRENGNING AS</a:t>
            </a:r>
          </a:p>
        </p:txBody>
      </p:sp>
    </p:spTree>
  </p:cSld>
  <p:clrMapOvr>
    <a:masterClrMapping xmlns:a="http://schemas.openxmlformats.org/drawingml/2006/main"/>
  </p:clrMapOvr>
</p:sld>
</file>