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cd552db3c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df577e56d43f3"/>
  </p:sldMasterIdLst>
  <p:sldIdLst>
    <p:sldId xmlns:r="http://schemas.openxmlformats.org/officeDocument/2006/relationships" id="256" r:id="R9d1f36b3dae348fc"/>
    <p:sldId xmlns:r="http://schemas.openxmlformats.org/officeDocument/2006/relationships" id="257" r:id="R346c328422744cd8"/>
    <p:sldId xmlns:r="http://schemas.openxmlformats.org/officeDocument/2006/relationships" id="258" r:id="R1bb36148727c470e"/>
    <p:sldId xmlns:r="http://schemas.openxmlformats.org/officeDocument/2006/relationships" id="259" r:id="R6788cc1cb146426e"/>
    <p:sldId xmlns:r="http://schemas.openxmlformats.org/officeDocument/2006/relationships" id="260" r:id="R13f970194edd4023"/>
    <p:sldId xmlns:r="http://schemas.openxmlformats.org/officeDocument/2006/relationships" id="261" r:id="R43fc8e0911204da6"/>
    <p:sldId xmlns:r="http://schemas.openxmlformats.org/officeDocument/2006/relationships" id="262" r:id="R03d14a5cffb6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df577e56d43f3" /><Relationship Type="http://schemas.openxmlformats.org/officeDocument/2006/relationships/slide" Target="/ppt/slides/slide1.xml" Id="R9d1f36b3dae348fc" /><Relationship Type="http://schemas.openxmlformats.org/officeDocument/2006/relationships/slide" Target="/ppt/slides/slide2.xml" Id="R346c328422744cd8" /><Relationship Type="http://schemas.openxmlformats.org/officeDocument/2006/relationships/slide" Target="/ppt/slides/slide3.xml" Id="R1bb36148727c470e" /><Relationship Type="http://schemas.openxmlformats.org/officeDocument/2006/relationships/slide" Target="/ppt/slides/slide4.xml" Id="R6788cc1cb146426e" /><Relationship Type="http://schemas.openxmlformats.org/officeDocument/2006/relationships/slide" Target="/ppt/slides/slide5.xml" Id="R13f970194edd4023" /><Relationship Type="http://schemas.openxmlformats.org/officeDocument/2006/relationships/slide" Target="/ppt/slides/slide6.xml" Id="R43fc8e0911204da6" /><Relationship Type="http://schemas.openxmlformats.org/officeDocument/2006/relationships/slide" Target="/ppt/slides/slide7.xml" Id="R03d14a5cffb6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8447fe03c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23f57ed64462f" /><Relationship Type="http://schemas.openxmlformats.org/officeDocument/2006/relationships/theme" Target="/ppt/slideMasters/theme/theme1.xml" Id="R1d07df4b466b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23f57ed64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8d252726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6c7c2eee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bde16175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100b523f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0c683032a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1e71f42f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e65c1700e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RONNY'S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RONNY'S MASKIN AS ble etablert [år] og holder til i Dagali.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5 198 530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HALLAND RONNY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Bygdevegen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3588 Dagali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RONNY'S MASKIN AS</a:t>
            </a:r>
          </a:p>
        </p:txBody>
      </p:sp>
    </p:spTree>
  </p:cSld>
  <p:clrMapOvr>
    <a:masterClrMapping xmlns:a="http://schemas.openxmlformats.org/drawingml/2006/main"/>
  </p:clrMapOvr>
</p:sld>
</file>