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6cb399bde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17e097f944fcf"/>
  </p:sldMasterIdLst>
  <p:sldIdLst>
    <p:sldId xmlns:r="http://schemas.openxmlformats.org/officeDocument/2006/relationships" id="256" r:id="R0fb6e788a6e84b43"/>
    <p:sldId xmlns:r="http://schemas.openxmlformats.org/officeDocument/2006/relationships" id="257" r:id="R1d08bacd1f194bf3"/>
    <p:sldId xmlns:r="http://schemas.openxmlformats.org/officeDocument/2006/relationships" id="258" r:id="Rd87eff365826491f"/>
    <p:sldId xmlns:r="http://schemas.openxmlformats.org/officeDocument/2006/relationships" id="259" r:id="R8fdfbf5baf324d05"/>
    <p:sldId xmlns:r="http://schemas.openxmlformats.org/officeDocument/2006/relationships" id="260" r:id="Rf44025c561354ad1"/>
    <p:sldId xmlns:r="http://schemas.openxmlformats.org/officeDocument/2006/relationships" id="261" r:id="R1029b9c1b056458b"/>
    <p:sldId xmlns:r="http://schemas.openxmlformats.org/officeDocument/2006/relationships" id="262" r:id="R15fc709b54bd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17e097f944fcf" /><Relationship Type="http://schemas.openxmlformats.org/officeDocument/2006/relationships/slide" Target="/ppt/slides/slide1.xml" Id="R0fb6e788a6e84b43" /><Relationship Type="http://schemas.openxmlformats.org/officeDocument/2006/relationships/slide" Target="/ppt/slides/slide2.xml" Id="R1d08bacd1f194bf3" /><Relationship Type="http://schemas.openxmlformats.org/officeDocument/2006/relationships/slide" Target="/ppt/slides/slide3.xml" Id="Rd87eff365826491f" /><Relationship Type="http://schemas.openxmlformats.org/officeDocument/2006/relationships/slide" Target="/ppt/slides/slide4.xml" Id="R8fdfbf5baf324d05" /><Relationship Type="http://schemas.openxmlformats.org/officeDocument/2006/relationships/slide" Target="/ppt/slides/slide5.xml" Id="Rf44025c561354ad1" /><Relationship Type="http://schemas.openxmlformats.org/officeDocument/2006/relationships/slide" Target="/ppt/slides/slide6.xml" Id="R1029b9c1b056458b" /><Relationship Type="http://schemas.openxmlformats.org/officeDocument/2006/relationships/slide" Target="/ppt/slides/slide7.xml" Id="R15fc709b54bd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5b7cc06d4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8f169c1d4361" /><Relationship Type="http://schemas.openxmlformats.org/officeDocument/2006/relationships/theme" Target="/ppt/slideMasters/theme/theme1.xml" Id="Rc87b1b3f7e29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78f169c1d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18a45fa3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98c1d86b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fa961bf9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2a245dd0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0a92413b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18481c77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a9791f24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VANQUISH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VANQUISH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7 604 735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THØGERSEN ESPEN KIRKEMO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912 212 254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VANQUISH HOLDING AS</a:t>
            </a:r>
          </a:p>
        </p:txBody>
      </p:sp>
    </p:spTree>
  </p:cSld>
  <p:clrMapOvr>
    <a:masterClrMapping xmlns:a="http://schemas.openxmlformats.org/drawingml/2006/main"/>
  </p:clrMapOvr>
</p:sld>
</file>