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9ce528c80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0c8546efa4bcf"/>
  </p:sldMasterIdLst>
  <p:sldIdLst>
    <p:sldId xmlns:r="http://schemas.openxmlformats.org/officeDocument/2006/relationships" id="256" r:id="R137e24b1d64d4310"/>
    <p:sldId xmlns:r="http://schemas.openxmlformats.org/officeDocument/2006/relationships" id="257" r:id="R0705ab91af574154"/>
    <p:sldId xmlns:r="http://schemas.openxmlformats.org/officeDocument/2006/relationships" id="258" r:id="Rc7cf60518f494491"/>
    <p:sldId xmlns:r="http://schemas.openxmlformats.org/officeDocument/2006/relationships" id="259" r:id="R94763aef538547c6"/>
    <p:sldId xmlns:r="http://schemas.openxmlformats.org/officeDocument/2006/relationships" id="260" r:id="R6162cc838db24799"/>
    <p:sldId xmlns:r="http://schemas.openxmlformats.org/officeDocument/2006/relationships" id="261" r:id="Rd19850c7a4c64fb0"/>
    <p:sldId xmlns:r="http://schemas.openxmlformats.org/officeDocument/2006/relationships" id="262" r:id="R721ce547aa35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0c8546efa4bcf" /><Relationship Type="http://schemas.openxmlformats.org/officeDocument/2006/relationships/slide" Target="/ppt/slides/slide1.xml" Id="R137e24b1d64d4310" /><Relationship Type="http://schemas.openxmlformats.org/officeDocument/2006/relationships/slide" Target="/ppt/slides/slide2.xml" Id="R0705ab91af574154" /><Relationship Type="http://schemas.openxmlformats.org/officeDocument/2006/relationships/slide" Target="/ppt/slides/slide3.xml" Id="Rc7cf60518f494491" /><Relationship Type="http://schemas.openxmlformats.org/officeDocument/2006/relationships/slide" Target="/ppt/slides/slide4.xml" Id="R94763aef538547c6" /><Relationship Type="http://schemas.openxmlformats.org/officeDocument/2006/relationships/slide" Target="/ppt/slides/slide5.xml" Id="R6162cc838db24799" /><Relationship Type="http://schemas.openxmlformats.org/officeDocument/2006/relationships/slide" Target="/ppt/slides/slide6.xml" Id="Rd19850c7a4c64fb0" /><Relationship Type="http://schemas.openxmlformats.org/officeDocument/2006/relationships/slide" Target="/ppt/slides/slide7.xml" Id="R721ce547aa35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c7451b7fe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66bf7fd74aab" /><Relationship Type="http://schemas.openxmlformats.org/officeDocument/2006/relationships/theme" Target="/ppt/slideMasters/theme/theme1.xml" Id="Rd049a519654c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966bf7fd7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8321a312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731840e7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ce9ff800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0e23febe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f8902815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75fc1926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c2cd77d6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R EIENDOM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4 095 509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STORSVEEN RUNE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OSVOLD VENKE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R EIENDOM AS</a:t>
            </a:r>
          </a:p>
        </p:txBody>
      </p:sp>
    </p:spTree>
  </p:cSld>
  <p:clrMapOvr>
    <a:masterClrMapping xmlns:a="http://schemas.openxmlformats.org/drawingml/2006/main"/>
  </p:clrMapOvr>
</p:sld>
</file>