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02baa7125b4d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0c3f07c9764449"/>
  </p:sldMasterIdLst>
  <p:sldIdLst>
    <p:sldId xmlns:r="http://schemas.openxmlformats.org/officeDocument/2006/relationships" id="256" r:id="R3c4fa48c84824c9d"/>
    <p:sldId xmlns:r="http://schemas.openxmlformats.org/officeDocument/2006/relationships" id="257" r:id="Rab0f83736c874d46"/>
    <p:sldId xmlns:r="http://schemas.openxmlformats.org/officeDocument/2006/relationships" id="258" r:id="Rb7a4f31209154e89"/>
    <p:sldId xmlns:r="http://schemas.openxmlformats.org/officeDocument/2006/relationships" id="259" r:id="R762c524b6b8c4a16"/>
    <p:sldId xmlns:r="http://schemas.openxmlformats.org/officeDocument/2006/relationships" id="260" r:id="R045b468d86204219"/>
    <p:sldId xmlns:r="http://schemas.openxmlformats.org/officeDocument/2006/relationships" id="261" r:id="R0c30c69fe62d47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c3f07c9764449" /><Relationship Type="http://schemas.openxmlformats.org/officeDocument/2006/relationships/slide" Target="/ppt/slides/slide1.xml" Id="R3c4fa48c84824c9d" /><Relationship Type="http://schemas.openxmlformats.org/officeDocument/2006/relationships/slide" Target="/ppt/slides/slide2.xml" Id="Rab0f83736c874d46" /><Relationship Type="http://schemas.openxmlformats.org/officeDocument/2006/relationships/slide" Target="/ppt/slides/slide3.xml" Id="Rb7a4f31209154e89" /><Relationship Type="http://schemas.openxmlformats.org/officeDocument/2006/relationships/slide" Target="/ppt/slides/slide4.xml" Id="R762c524b6b8c4a16" /><Relationship Type="http://schemas.openxmlformats.org/officeDocument/2006/relationships/slide" Target="/ppt/slides/slide5.xml" Id="R045b468d86204219" /><Relationship Type="http://schemas.openxmlformats.org/officeDocument/2006/relationships/slide" Target="/ppt/slides/slide6.xml" Id="R0c30c69fe62d47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267c7b57145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4ee61a6eb4716" /><Relationship Type="http://schemas.openxmlformats.org/officeDocument/2006/relationships/theme" Target="/ppt/slideMasters/theme/theme1.xml" Id="R90a6031d5cbd4c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04ee61a6eb47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6976a8d5443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877ee00ec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2f35dc25f4f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aa55c6c4c43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afea50fae4e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ce0e5adbc4e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HANS RASMUS ASTRUP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HANS RASMUS ASTRUP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HANS RASMUS ASTRUP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HANS RASMUS ASTRUP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HANS RASMUS ASTRUP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HANS RASMUS ASTRUP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−45 684 000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662 826 000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5 588 855 000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5 607 274 000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HANS RASMUS ASTRUP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912 214 648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HANS RASMUS ASTRUP</a:t>
            </a:r>
          </a:p>
        </p:txBody>
      </p:sp>
    </p:spTree>
  </p:cSld>
  <p:clrMapOvr>
    <a:masterClrMapping xmlns:a="http://schemas.openxmlformats.org/drawingml/2006/main"/>
  </p:clrMapOvr>
</p:sld>
</file>