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dca94c7a3945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1db08a3faf4f70"/>
  </p:sldMasterIdLst>
  <p:sldIdLst>
    <p:sldId xmlns:r="http://schemas.openxmlformats.org/officeDocument/2006/relationships" id="256" r:id="R537606af21f446ca"/>
    <p:sldId xmlns:r="http://schemas.openxmlformats.org/officeDocument/2006/relationships" id="257" r:id="R84b7f35dd71d4779"/>
    <p:sldId xmlns:r="http://schemas.openxmlformats.org/officeDocument/2006/relationships" id="258" r:id="Rb78207215776455a"/>
    <p:sldId xmlns:r="http://schemas.openxmlformats.org/officeDocument/2006/relationships" id="259" r:id="Re6c3120e85f34b97"/>
    <p:sldId xmlns:r="http://schemas.openxmlformats.org/officeDocument/2006/relationships" id="260" r:id="R641b8303990b4959"/>
    <p:sldId xmlns:r="http://schemas.openxmlformats.org/officeDocument/2006/relationships" id="261" r:id="R1e4c5113d5044857"/>
    <p:sldId xmlns:r="http://schemas.openxmlformats.org/officeDocument/2006/relationships" id="262" r:id="Re40f1c669c564a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1db08a3faf4f70" /><Relationship Type="http://schemas.openxmlformats.org/officeDocument/2006/relationships/slide" Target="/ppt/slides/slide1.xml" Id="R537606af21f446ca" /><Relationship Type="http://schemas.openxmlformats.org/officeDocument/2006/relationships/slide" Target="/ppt/slides/slide2.xml" Id="R84b7f35dd71d4779" /><Relationship Type="http://schemas.openxmlformats.org/officeDocument/2006/relationships/slide" Target="/ppt/slides/slide3.xml" Id="Rb78207215776455a" /><Relationship Type="http://schemas.openxmlformats.org/officeDocument/2006/relationships/slide" Target="/ppt/slides/slide4.xml" Id="Re6c3120e85f34b97" /><Relationship Type="http://schemas.openxmlformats.org/officeDocument/2006/relationships/slide" Target="/ppt/slides/slide5.xml" Id="R641b8303990b4959" /><Relationship Type="http://schemas.openxmlformats.org/officeDocument/2006/relationships/slide" Target="/ppt/slides/slide6.xml" Id="R1e4c5113d5044857" /><Relationship Type="http://schemas.openxmlformats.org/officeDocument/2006/relationships/slide" Target="/ppt/slides/slide7.xml" Id="Re40f1c669c564a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c9ab94f3cc43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c7686732a4c82" /><Relationship Type="http://schemas.openxmlformats.org/officeDocument/2006/relationships/theme" Target="/ppt/slideMasters/theme/theme1.xml" Id="Rbd28ef1471e64d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bc7686732a4c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e1d06a4db43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a190cb42c41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00dc5b7374d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e924b15204d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aeb2f2c1247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a06c6f2764f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0604a59da43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LUKERN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LUKERN AS ble etablert [år] og holder til i Krokstadelva.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692 200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432 773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4 208 188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14 746 978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22 816 807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SIMON SMITH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Lysakerbakken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3055 Krokstadelva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912 230 503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LUKERN AS</a:t>
            </a:r>
          </a:p>
        </p:txBody>
      </p:sp>
    </p:spTree>
  </p:cSld>
  <p:clrMapOvr>
    <a:masterClrMapping xmlns:a="http://schemas.openxmlformats.org/drawingml/2006/main"/>
  </p:clrMapOvr>
</p:sld>
</file>