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3f0ebc7a5943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61e39cdcf845c2"/>
  </p:sldMasterIdLst>
  <p:sldIdLst>
    <p:sldId xmlns:r="http://schemas.openxmlformats.org/officeDocument/2006/relationships" id="256" r:id="R409da3df42164698"/>
    <p:sldId xmlns:r="http://schemas.openxmlformats.org/officeDocument/2006/relationships" id="257" r:id="R0ce5cb62e1c847e1"/>
    <p:sldId xmlns:r="http://schemas.openxmlformats.org/officeDocument/2006/relationships" id="258" r:id="R4e75c73faeb24a61"/>
    <p:sldId xmlns:r="http://schemas.openxmlformats.org/officeDocument/2006/relationships" id="259" r:id="Rf9124d623c344ecf"/>
    <p:sldId xmlns:r="http://schemas.openxmlformats.org/officeDocument/2006/relationships" id="260" r:id="R1f54dd359861432f"/>
    <p:sldId xmlns:r="http://schemas.openxmlformats.org/officeDocument/2006/relationships" id="261" r:id="Re5897c950df54e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1e39cdcf845c2" /><Relationship Type="http://schemas.openxmlformats.org/officeDocument/2006/relationships/slide" Target="/ppt/slides/slide1.xml" Id="R409da3df42164698" /><Relationship Type="http://schemas.openxmlformats.org/officeDocument/2006/relationships/slide" Target="/ppt/slides/slide2.xml" Id="R0ce5cb62e1c847e1" /><Relationship Type="http://schemas.openxmlformats.org/officeDocument/2006/relationships/slide" Target="/ppt/slides/slide3.xml" Id="R4e75c73faeb24a61" /><Relationship Type="http://schemas.openxmlformats.org/officeDocument/2006/relationships/slide" Target="/ppt/slides/slide4.xml" Id="Rf9124d623c344ecf" /><Relationship Type="http://schemas.openxmlformats.org/officeDocument/2006/relationships/slide" Target="/ppt/slides/slide5.xml" Id="R1f54dd359861432f" /><Relationship Type="http://schemas.openxmlformats.org/officeDocument/2006/relationships/slide" Target="/ppt/slides/slide6.xml" Id="Re5897c950df54e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b7aeec57640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a53f9090643b9" /><Relationship Type="http://schemas.openxmlformats.org/officeDocument/2006/relationships/theme" Target="/ppt/slideMasters/theme/theme1.xml" Id="Rea00111f87c9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fa53f9090643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c2f4053e449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aea40d86f4b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f1ba1f73942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1140082d840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1291888a343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a0a04f6d141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