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c666700cd94d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ab791dfb0448c1"/>
  </p:sldMasterIdLst>
  <p:sldIdLst>
    <p:sldId xmlns:r="http://schemas.openxmlformats.org/officeDocument/2006/relationships" id="256" r:id="Rc229dab81c6944aa"/>
    <p:sldId xmlns:r="http://schemas.openxmlformats.org/officeDocument/2006/relationships" id="257" r:id="R6503bc248f5b4020"/>
    <p:sldId xmlns:r="http://schemas.openxmlformats.org/officeDocument/2006/relationships" id="258" r:id="R62ea4218f5194bcd"/>
    <p:sldId xmlns:r="http://schemas.openxmlformats.org/officeDocument/2006/relationships" id="259" r:id="Rb8997d1efbc54287"/>
    <p:sldId xmlns:r="http://schemas.openxmlformats.org/officeDocument/2006/relationships" id="260" r:id="R02e3db572eb84d15"/>
    <p:sldId xmlns:r="http://schemas.openxmlformats.org/officeDocument/2006/relationships" id="261" r:id="R1e5d404d0db6418c"/>
    <p:sldId xmlns:r="http://schemas.openxmlformats.org/officeDocument/2006/relationships" id="262" r:id="R8363e5565e6c43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ab791dfb0448c1" /><Relationship Type="http://schemas.openxmlformats.org/officeDocument/2006/relationships/slide" Target="/ppt/slides/slide1.xml" Id="Rc229dab81c6944aa" /><Relationship Type="http://schemas.openxmlformats.org/officeDocument/2006/relationships/slide" Target="/ppt/slides/slide2.xml" Id="R6503bc248f5b4020" /><Relationship Type="http://schemas.openxmlformats.org/officeDocument/2006/relationships/slide" Target="/ppt/slides/slide3.xml" Id="R62ea4218f5194bcd" /><Relationship Type="http://schemas.openxmlformats.org/officeDocument/2006/relationships/slide" Target="/ppt/slides/slide4.xml" Id="Rb8997d1efbc54287" /><Relationship Type="http://schemas.openxmlformats.org/officeDocument/2006/relationships/slide" Target="/ppt/slides/slide5.xml" Id="R02e3db572eb84d15" /><Relationship Type="http://schemas.openxmlformats.org/officeDocument/2006/relationships/slide" Target="/ppt/slides/slide6.xml" Id="R1e5d404d0db6418c" /><Relationship Type="http://schemas.openxmlformats.org/officeDocument/2006/relationships/slide" Target="/ppt/slides/slide7.xml" Id="R8363e5565e6c43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e3d6e6e5024d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e90282d92c420e" /><Relationship Type="http://schemas.openxmlformats.org/officeDocument/2006/relationships/theme" Target="/ppt/slideMasters/theme/theme1.xml" Id="R44715f70b7bb40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e90282d92c42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d08505e0a4c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6640194f64a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baba0392ee48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c6362a47c145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0c1b921f4d41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610fcce94f4e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5ddecce88b40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HAKKEBO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HAKKEBO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−7 339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3 823 172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2 976 350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5 981 350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ØYVIND-ANDRE LIE HAKKEBO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Ingunn Marie Lie Hakkebo, Eidsvolls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oivind@cafelokka.no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912 230 708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