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42496b85ab4e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d63ae42dd147b7"/>
  </p:sldMasterIdLst>
  <p:sldIdLst>
    <p:sldId xmlns:r="http://schemas.openxmlformats.org/officeDocument/2006/relationships" id="256" r:id="Rafd16cce34674219"/>
    <p:sldId xmlns:r="http://schemas.openxmlformats.org/officeDocument/2006/relationships" id="257" r:id="R80d7b2672f7f44e5"/>
    <p:sldId xmlns:r="http://schemas.openxmlformats.org/officeDocument/2006/relationships" id="258" r:id="Rb38e5c40961a44bf"/>
    <p:sldId xmlns:r="http://schemas.openxmlformats.org/officeDocument/2006/relationships" id="259" r:id="Rfe67b60e61ea4d39"/>
    <p:sldId xmlns:r="http://schemas.openxmlformats.org/officeDocument/2006/relationships" id="260" r:id="Rfda597ef988e4d7c"/>
    <p:sldId xmlns:r="http://schemas.openxmlformats.org/officeDocument/2006/relationships" id="261" r:id="R8efb2f6083ac420e"/>
    <p:sldId xmlns:r="http://schemas.openxmlformats.org/officeDocument/2006/relationships" id="262" r:id="R809e809a05cc45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63ae42dd147b7" /><Relationship Type="http://schemas.openxmlformats.org/officeDocument/2006/relationships/slide" Target="/ppt/slides/slide1.xml" Id="Rafd16cce34674219" /><Relationship Type="http://schemas.openxmlformats.org/officeDocument/2006/relationships/slide" Target="/ppt/slides/slide2.xml" Id="R80d7b2672f7f44e5" /><Relationship Type="http://schemas.openxmlformats.org/officeDocument/2006/relationships/slide" Target="/ppt/slides/slide3.xml" Id="Rb38e5c40961a44bf" /><Relationship Type="http://schemas.openxmlformats.org/officeDocument/2006/relationships/slide" Target="/ppt/slides/slide4.xml" Id="Rfe67b60e61ea4d39" /><Relationship Type="http://schemas.openxmlformats.org/officeDocument/2006/relationships/slide" Target="/ppt/slides/slide5.xml" Id="Rfda597ef988e4d7c" /><Relationship Type="http://schemas.openxmlformats.org/officeDocument/2006/relationships/slide" Target="/ppt/slides/slide6.xml" Id="R8efb2f6083ac420e" /><Relationship Type="http://schemas.openxmlformats.org/officeDocument/2006/relationships/slide" Target="/ppt/slides/slide7.xml" Id="R809e809a05cc45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9d7772a1a64f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1a46d0495428a" /><Relationship Type="http://schemas.openxmlformats.org/officeDocument/2006/relationships/theme" Target="/ppt/slideMasters/theme/theme1.xml" Id="R8f087c4549944e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d1a46d049542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884ed427f48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c81a313904b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834ea693045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e972dc90945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8d3c7a1264f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18c994ae347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030c049f94e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 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 TAK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28 305 080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1 604 945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1 123 832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2 492 976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7 471 445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 JOHNNY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Tiurvegen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912 235 319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 TAK AS</a:t>
            </a:r>
          </a:p>
        </p:txBody>
      </p:sp>
    </p:spTree>
  </p:cSld>
  <p:clrMapOvr>
    <a:masterClrMapping xmlns:a="http://schemas.openxmlformats.org/drawingml/2006/main"/>
  </p:clrMapOvr>
</p:sld>
</file>