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685c17943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5c13d634e4657"/>
  </p:sldMasterIdLst>
  <p:sldIdLst>
    <p:sldId xmlns:r="http://schemas.openxmlformats.org/officeDocument/2006/relationships" id="256" r:id="R61d2fd83e7404359"/>
    <p:sldId xmlns:r="http://schemas.openxmlformats.org/officeDocument/2006/relationships" id="257" r:id="R4ec178e5210b4ef8"/>
    <p:sldId xmlns:r="http://schemas.openxmlformats.org/officeDocument/2006/relationships" id="258" r:id="R730a4479cd944dc9"/>
    <p:sldId xmlns:r="http://schemas.openxmlformats.org/officeDocument/2006/relationships" id="259" r:id="Rc5e1f1f8bec94d38"/>
    <p:sldId xmlns:r="http://schemas.openxmlformats.org/officeDocument/2006/relationships" id="260" r:id="Ra48fceb7ad684c20"/>
    <p:sldId xmlns:r="http://schemas.openxmlformats.org/officeDocument/2006/relationships" id="261" r:id="Raa0c29353ccc4de8"/>
    <p:sldId xmlns:r="http://schemas.openxmlformats.org/officeDocument/2006/relationships" id="262" r:id="R0467561d4bd5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5c13d634e4657" /><Relationship Type="http://schemas.openxmlformats.org/officeDocument/2006/relationships/slide" Target="/ppt/slides/slide1.xml" Id="R61d2fd83e7404359" /><Relationship Type="http://schemas.openxmlformats.org/officeDocument/2006/relationships/slide" Target="/ppt/slides/slide2.xml" Id="R4ec178e5210b4ef8" /><Relationship Type="http://schemas.openxmlformats.org/officeDocument/2006/relationships/slide" Target="/ppt/slides/slide3.xml" Id="R730a4479cd944dc9" /><Relationship Type="http://schemas.openxmlformats.org/officeDocument/2006/relationships/slide" Target="/ppt/slides/slide4.xml" Id="Rc5e1f1f8bec94d38" /><Relationship Type="http://schemas.openxmlformats.org/officeDocument/2006/relationships/slide" Target="/ppt/slides/slide5.xml" Id="Ra48fceb7ad684c20" /><Relationship Type="http://schemas.openxmlformats.org/officeDocument/2006/relationships/slide" Target="/ppt/slides/slide6.xml" Id="Raa0c29353ccc4de8" /><Relationship Type="http://schemas.openxmlformats.org/officeDocument/2006/relationships/slide" Target="/ppt/slides/slide7.xml" Id="R0467561d4bd5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9392247a9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4ab63a7b4d14" /><Relationship Type="http://schemas.openxmlformats.org/officeDocument/2006/relationships/theme" Target="/ppt/slideMasters/theme/theme1.xml" Id="Ra4327d4cca47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14ab63a7b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fe0502d1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446bdf5b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01c2b481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5b5e15a4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1dc9fd22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6a1eb29c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d1f9120d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DETOTAKST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DETOTAKST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RAVNDAL REIN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Maudlandsveien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reinatle@detotakst.no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www.detotakst.no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912 235 556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DETOTAKST AS</a:t>
            </a:r>
          </a:p>
        </p:txBody>
      </p:sp>
    </p:spTree>
  </p:cSld>
  <p:clrMapOvr>
    <a:masterClrMapping xmlns:a="http://schemas.openxmlformats.org/drawingml/2006/main"/>
  </p:clrMapOvr>
</p:sld>
</file>