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d21f3a2e2a4c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6dcf54c11547eb"/>
  </p:sldMasterIdLst>
  <p:sldIdLst>
    <p:sldId xmlns:r="http://schemas.openxmlformats.org/officeDocument/2006/relationships" id="256" r:id="R4aa9ada1edb14655"/>
    <p:sldId xmlns:r="http://schemas.openxmlformats.org/officeDocument/2006/relationships" id="257" r:id="Rcec45fca40474f00"/>
    <p:sldId xmlns:r="http://schemas.openxmlformats.org/officeDocument/2006/relationships" id="258" r:id="R478f25c7317a40fc"/>
    <p:sldId xmlns:r="http://schemas.openxmlformats.org/officeDocument/2006/relationships" id="259" r:id="Rce860464ea1c4008"/>
    <p:sldId xmlns:r="http://schemas.openxmlformats.org/officeDocument/2006/relationships" id="260" r:id="Rfdb4a591d3c841d9"/>
    <p:sldId xmlns:r="http://schemas.openxmlformats.org/officeDocument/2006/relationships" id="261" r:id="Re285e57310564e8e"/>
    <p:sldId xmlns:r="http://schemas.openxmlformats.org/officeDocument/2006/relationships" id="262" r:id="Rec0df8932b5a49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6dcf54c11547eb" /><Relationship Type="http://schemas.openxmlformats.org/officeDocument/2006/relationships/slide" Target="/ppt/slides/slide1.xml" Id="R4aa9ada1edb14655" /><Relationship Type="http://schemas.openxmlformats.org/officeDocument/2006/relationships/slide" Target="/ppt/slides/slide2.xml" Id="Rcec45fca40474f00" /><Relationship Type="http://schemas.openxmlformats.org/officeDocument/2006/relationships/slide" Target="/ppt/slides/slide3.xml" Id="R478f25c7317a40fc" /><Relationship Type="http://schemas.openxmlformats.org/officeDocument/2006/relationships/slide" Target="/ppt/slides/slide4.xml" Id="Rce860464ea1c4008" /><Relationship Type="http://schemas.openxmlformats.org/officeDocument/2006/relationships/slide" Target="/ppt/slides/slide5.xml" Id="Rfdb4a591d3c841d9" /><Relationship Type="http://schemas.openxmlformats.org/officeDocument/2006/relationships/slide" Target="/ppt/slides/slide6.xml" Id="Re285e57310564e8e" /><Relationship Type="http://schemas.openxmlformats.org/officeDocument/2006/relationships/slide" Target="/ppt/slides/slide7.xml" Id="Rec0df8932b5a49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090d20a68647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d3161ea0d4f92" /><Relationship Type="http://schemas.openxmlformats.org/officeDocument/2006/relationships/theme" Target="/ppt/slideMasters/theme/theme1.xml" Id="R5065b396d60449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ed3161ea0d4f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b4cb04dbc4f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62ce9180b46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e1871c52f49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39e9b7bf644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e0ac0137840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26704194049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a7a855fbd41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CROCODILE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CROCODILE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CROCODILE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CROCODILE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CROCODILE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CROCODILE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11 847 790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35 064 449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35 376 212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CROCODILE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JOACHIM ANDREAS INDSETH MODAHL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CROCODILE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Ragnhilds gate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4044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912 238 237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CROCODILE AS</a:t>
            </a:r>
          </a:p>
        </p:txBody>
      </p:sp>
    </p:spTree>
  </p:cSld>
  <p:clrMapOvr>
    <a:masterClrMapping xmlns:a="http://schemas.openxmlformats.org/drawingml/2006/main"/>
  </p:clrMapOvr>
</p:sld>
</file>