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7a14211b9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6b5c62bb0426f"/>
  </p:sldMasterIdLst>
  <p:sldIdLst>
    <p:sldId xmlns:r="http://schemas.openxmlformats.org/officeDocument/2006/relationships" id="256" r:id="Ra5929207c2134d8e"/>
    <p:sldId xmlns:r="http://schemas.openxmlformats.org/officeDocument/2006/relationships" id="257" r:id="R42c53d5ba3b24895"/>
    <p:sldId xmlns:r="http://schemas.openxmlformats.org/officeDocument/2006/relationships" id="258" r:id="Re2dfe10783b841cb"/>
    <p:sldId xmlns:r="http://schemas.openxmlformats.org/officeDocument/2006/relationships" id="259" r:id="Re13cdfe8a6104762"/>
    <p:sldId xmlns:r="http://schemas.openxmlformats.org/officeDocument/2006/relationships" id="260" r:id="Rccc2b1e74c2444dc"/>
    <p:sldId xmlns:r="http://schemas.openxmlformats.org/officeDocument/2006/relationships" id="261" r:id="R785bbbd5427a4a1c"/>
    <p:sldId xmlns:r="http://schemas.openxmlformats.org/officeDocument/2006/relationships" id="262" r:id="R88d20e087652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6b5c62bb0426f" /><Relationship Type="http://schemas.openxmlformats.org/officeDocument/2006/relationships/slide" Target="/ppt/slides/slide1.xml" Id="Ra5929207c2134d8e" /><Relationship Type="http://schemas.openxmlformats.org/officeDocument/2006/relationships/slide" Target="/ppt/slides/slide2.xml" Id="R42c53d5ba3b24895" /><Relationship Type="http://schemas.openxmlformats.org/officeDocument/2006/relationships/slide" Target="/ppt/slides/slide3.xml" Id="Re2dfe10783b841cb" /><Relationship Type="http://schemas.openxmlformats.org/officeDocument/2006/relationships/slide" Target="/ppt/slides/slide4.xml" Id="Re13cdfe8a6104762" /><Relationship Type="http://schemas.openxmlformats.org/officeDocument/2006/relationships/slide" Target="/ppt/slides/slide5.xml" Id="Rccc2b1e74c2444dc" /><Relationship Type="http://schemas.openxmlformats.org/officeDocument/2006/relationships/slide" Target="/ppt/slides/slide6.xml" Id="R785bbbd5427a4a1c" /><Relationship Type="http://schemas.openxmlformats.org/officeDocument/2006/relationships/slide" Target="/ppt/slides/slide7.xml" Id="R88d20e087652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c55270b11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dd33d546c46e7" /><Relationship Type="http://schemas.openxmlformats.org/officeDocument/2006/relationships/theme" Target="/ppt/slideMasters/theme/theme1.xml" Id="Rb03328385cc4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dd33d546c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86cdb9398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6a96d1d56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f15f8c3ce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d3c3c9b81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0ff511890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cdf649f154e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07436fbe41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TØNJUM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TØNJUM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8 750 201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13 458 950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59 215 194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88 755 786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NOORDIX BV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VERA MARIE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 AIR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FREDRIK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CASSMISS AS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TØNJUM AS</a:t>
            </a:r>
          </a:p>
        </p:txBody>
      </p:sp>
    </p:spTree>
  </p:cSld>
  <p:clrMapOvr>
    <a:masterClrMapping xmlns:a="http://schemas.openxmlformats.org/drawingml/2006/main"/>
  </p:clrMapOvr>
</p:sld>
</file>