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841b49f18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bb65051c64e50"/>
  </p:sldMasterIdLst>
  <p:sldIdLst>
    <p:sldId xmlns:r="http://schemas.openxmlformats.org/officeDocument/2006/relationships" id="256" r:id="R038a2050270a43e0"/>
    <p:sldId xmlns:r="http://schemas.openxmlformats.org/officeDocument/2006/relationships" id="257" r:id="R30dcfb4c25cc493d"/>
    <p:sldId xmlns:r="http://schemas.openxmlformats.org/officeDocument/2006/relationships" id="258" r:id="R787cb5069eba46f3"/>
    <p:sldId xmlns:r="http://schemas.openxmlformats.org/officeDocument/2006/relationships" id="259" r:id="R1b5ce4145d4145a9"/>
    <p:sldId xmlns:r="http://schemas.openxmlformats.org/officeDocument/2006/relationships" id="260" r:id="R4ed09a5891fd4dbb"/>
    <p:sldId xmlns:r="http://schemas.openxmlformats.org/officeDocument/2006/relationships" id="261" r:id="Rfeb72a6a26eb4956"/>
    <p:sldId xmlns:r="http://schemas.openxmlformats.org/officeDocument/2006/relationships" id="262" r:id="R2ce15951a715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bb65051c64e50" /><Relationship Type="http://schemas.openxmlformats.org/officeDocument/2006/relationships/slide" Target="/ppt/slides/slide1.xml" Id="R038a2050270a43e0" /><Relationship Type="http://schemas.openxmlformats.org/officeDocument/2006/relationships/slide" Target="/ppt/slides/slide2.xml" Id="R30dcfb4c25cc493d" /><Relationship Type="http://schemas.openxmlformats.org/officeDocument/2006/relationships/slide" Target="/ppt/slides/slide3.xml" Id="R787cb5069eba46f3" /><Relationship Type="http://schemas.openxmlformats.org/officeDocument/2006/relationships/slide" Target="/ppt/slides/slide4.xml" Id="R1b5ce4145d4145a9" /><Relationship Type="http://schemas.openxmlformats.org/officeDocument/2006/relationships/slide" Target="/ppt/slides/slide5.xml" Id="R4ed09a5891fd4dbb" /><Relationship Type="http://schemas.openxmlformats.org/officeDocument/2006/relationships/slide" Target="/ppt/slides/slide6.xml" Id="Rfeb72a6a26eb4956" /><Relationship Type="http://schemas.openxmlformats.org/officeDocument/2006/relationships/slide" Target="/ppt/slides/slide7.xml" Id="R2ce15951a715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17bcbdde0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e220a208442b" /><Relationship Type="http://schemas.openxmlformats.org/officeDocument/2006/relationships/theme" Target="/ppt/slideMasters/theme/theme1.xml" Id="Rf17e162829ad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fe220a208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a74421cb3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9c9b85ac9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fd5855645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1f418c4b1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ade38476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d08d170e049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6f9b980d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SERVICE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SERVICE BERGEN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13 584 576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GOYA DAN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Gamlehaugvegen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912 245 675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