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4da3c1c45d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8742220c6f40fd"/>
  </p:sldMasterIdLst>
  <p:sldIdLst>
    <p:sldId xmlns:r="http://schemas.openxmlformats.org/officeDocument/2006/relationships" id="256" r:id="Rbe316ca0f0474912"/>
    <p:sldId xmlns:r="http://schemas.openxmlformats.org/officeDocument/2006/relationships" id="257" r:id="R8f72bc108b1c4010"/>
    <p:sldId xmlns:r="http://schemas.openxmlformats.org/officeDocument/2006/relationships" id="258" r:id="R8b8b188e0de040bf"/>
    <p:sldId xmlns:r="http://schemas.openxmlformats.org/officeDocument/2006/relationships" id="259" r:id="Red6d36e2735d47c6"/>
    <p:sldId xmlns:r="http://schemas.openxmlformats.org/officeDocument/2006/relationships" id="260" r:id="R83e5c84d6f654cc2"/>
    <p:sldId xmlns:r="http://schemas.openxmlformats.org/officeDocument/2006/relationships" id="261" r:id="Ra03d404441464196"/>
    <p:sldId xmlns:r="http://schemas.openxmlformats.org/officeDocument/2006/relationships" id="262" r:id="R89d9495ede9243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742220c6f40fd" /><Relationship Type="http://schemas.openxmlformats.org/officeDocument/2006/relationships/slide" Target="/ppt/slides/slide1.xml" Id="Rbe316ca0f0474912" /><Relationship Type="http://schemas.openxmlformats.org/officeDocument/2006/relationships/slide" Target="/ppt/slides/slide2.xml" Id="R8f72bc108b1c4010" /><Relationship Type="http://schemas.openxmlformats.org/officeDocument/2006/relationships/slide" Target="/ppt/slides/slide3.xml" Id="R8b8b188e0de040bf" /><Relationship Type="http://schemas.openxmlformats.org/officeDocument/2006/relationships/slide" Target="/ppt/slides/slide4.xml" Id="Red6d36e2735d47c6" /><Relationship Type="http://schemas.openxmlformats.org/officeDocument/2006/relationships/slide" Target="/ppt/slides/slide5.xml" Id="R83e5c84d6f654cc2" /><Relationship Type="http://schemas.openxmlformats.org/officeDocument/2006/relationships/slide" Target="/ppt/slides/slide6.xml" Id="Ra03d404441464196" /><Relationship Type="http://schemas.openxmlformats.org/officeDocument/2006/relationships/slide" Target="/ppt/slides/slide7.xml" Id="R89d9495ede9243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7917c31f244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2c20f31454224" /><Relationship Type="http://schemas.openxmlformats.org/officeDocument/2006/relationships/theme" Target="/ppt/slideMasters/theme/theme1.xml" Id="R62c058437cc14f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52c20f314542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d2da61dd64e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5342fbebb4f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de2c9d40e44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8e8ada3134b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ddc73a8f340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9c5ab146440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c20f0249748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J.A.RØRSERVICE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J.A.RØRSERVICE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J.A.RØRSERVICE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J.A.RØRSERVICE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J.A.RØRSERVICE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J.A.RØRSERVICE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2 549 686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1 983 602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J.A.RØRSERVICE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 JONAS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J.A.RØRSERVICE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Tomterveien 55A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912 258 408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J.A.RØRSERVICE AS</a:t>
            </a:r>
          </a:p>
        </p:txBody>
      </p:sp>
    </p:spTree>
  </p:cSld>
  <p:clrMapOvr>
    <a:masterClrMapping xmlns:a="http://schemas.openxmlformats.org/drawingml/2006/main"/>
  </p:clrMapOvr>
</p:sld>
</file>