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ac9d7f19f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0d70ad143456b"/>
  </p:sldMasterIdLst>
  <p:sldIdLst>
    <p:sldId xmlns:r="http://schemas.openxmlformats.org/officeDocument/2006/relationships" id="256" r:id="Rfbd3242e3b884029"/>
    <p:sldId xmlns:r="http://schemas.openxmlformats.org/officeDocument/2006/relationships" id="257" r:id="R14629e00336d4381"/>
    <p:sldId xmlns:r="http://schemas.openxmlformats.org/officeDocument/2006/relationships" id="258" r:id="Rfcd24a95b2fb4398"/>
    <p:sldId xmlns:r="http://schemas.openxmlformats.org/officeDocument/2006/relationships" id="259" r:id="R251b3e58264e4db8"/>
    <p:sldId xmlns:r="http://schemas.openxmlformats.org/officeDocument/2006/relationships" id="260" r:id="Rb391a70391074a26"/>
    <p:sldId xmlns:r="http://schemas.openxmlformats.org/officeDocument/2006/relationships" id="261" r:id="R63a5c763349c4910"/>
    <p:sldId xmlns:r="http://schemas.openxmlformats.org/officeDocument/2006/relationships" id="262" r:id="R5d069c0ee9cf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0d70ad143456b" /><Relationship Type="http://schemas.openxmlformats.org/officeDocument/2006/relationships/slide" Target="/ppt/slides/slide1.xml" Id="Rfbd3242e3b884029" /><Relationship Type="http://schemas.openxmlformats.org/officeDocument/2006/relationships/slide" Target="/ppt/slides/slide2.xml" Id="R14629e00336d4381" /><Relationship Type="http://schemas.openxmlformats.org/officeDocument/2006/relationships/slide" Target="/ppt/slides/slide3.xml" Id="Rfcd24a95b2fb4398" /><Relationship Type="http://schemas.openxmlformats.org/officeDocument/2006/relationships/slide" Target="/ppt/slides/slide4.xml" Id="R251b3e58264e4db8" /><Relationship Type="http://schemas.openxmlformats.org/officeDocument/2006/relationships/slide" Target="/ppt/slides/slide5.xml" Id="Rb391a70391074a26" /><Relationship Type="http://schemas.openxmlformats.org/officeDocument/2006/relationships/slide" Target="/ppt/slides/slide6.xml" Id="R63a5c763349c4910" /><Relationship Type="http://schemas.openxmlformats.org/officeDocument/2006/relationships/slide" Target="/ppt/slides/slide7.xml" Id="R5d069c0ee9cf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5bc9493a1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21385e0c421e" /><Relationship Type="http://schemas.openxmlformats.org/officeDocument/2006/relationships/theme" Target="/ppt/slideMasters/theme/theme1.xml" Id="Rdb3035a9a086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821385e0c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ed067eb8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133db56d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ff477088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2ce1f4da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27ee674c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5408c481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84b517ab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8-8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HOLDING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26 801 954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2 006 234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95 728 638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SILDNES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912 261 743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