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0c41dacac24a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cf295ab56640a1"/>
  </p:sldMasterIdLst>
  <p:sldIdLst>
    <p:sldId xmlns:r="http://schemas.openxmlformats.org/officeDocument/2006/relationships" id="256" r:id="R7befbc78b3954f89"/>
    <p:sldId xmlns:r="http://schemas.openxmlformats.org/officeDocument/2006/relationships" id="257" r:id="Rcaa3fd76ed004452"/>
    <p:sldId xmlns:r="http://schemas.openxmlformats.org/officeDocument/2006/relationships" id="258" r:id="R4f206f90bbf7488c"/>
    <p:sldId xmlns:r="http://schemas.openxmlformats.org/officeDocument/2006/relationships" id="259" r:id="R00daa2e9cd414705"/>
    <p:sldId xmlns:r="http://schemas.openxmlformats.org/officeDocument/2006/relationships" id="260" r:id="R5db2c02a0c1b4927"/>
    <p:sldId xmlns:r="http://schemas.openxmlformats.org/officeDocument/2006/relationships" id="261" r:id="R8c0bc9057cff4e65"/>
    <p:sldId xmlns:r="http://schemas.openxmlformats.org/officeDocument/2006/relationships" id="262" r:id="R8b9089df6bf84e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cf295ab56640a1" /><Relationship Type="http://schemas.openxmlformats.org/officeDocument/2006/relationships/slide" Target="/ppt/slides/slide1.xml" Id="R7befbc78b3954f89" /><Relationship Type="http://schemas.openxmlformats.org/officeDocument/2006/relationships/slide" Target="/ppt/slides/slide2.xml" Id="Rcaa3fd76ed004452" /><Relationship Type="http://schemas.openxmlformats.org/officeDocument/2006/relationships/slide" Target="/ppt/slides/slide3.xml" Id="R4f206f90bbf7488c" /><Relationship Type="http://schemas.openxmlformats.org/officeDocument/2006/relationships/slide" Target="/ppt/slides/slide4.xml" Id="R00daa2e9cd414705" /><Relationship Type="http://schemas.openxmlformats.org/officeDocument/2006/relationships/slide" Target="/ppt/slides/slide5.xml" Id="R5db2c02a0c1b4927" /><Relationship Type="http://schemas.openxmlformats.org/officeDocument/2006/relationships/slide" Target="/ppt/slides/slide6.xml" Id="R8c0bc9057cff4e65" /><Relationship Type="http://schemas.openxmlformats.org/officeDocument/2006/relationships/slide" Target="/ppt/slides/slide7.xml" Id="R8b9089df6bf84e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c4d865add544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8f8796f844b5a" /><Relationship Type="http://schemas.openxmlformats.org/officeDocument/2006/relationships/theme" Target="/ppt/slideMasters/theme/theme1.xml" Id="R7121624c71ee4f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08f8796f844b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b74d8154849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2e8faac9445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dce33131945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74435c0b94f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9806ea0c648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2bde784004c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b96003ff044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12:24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12:24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12:24 INVEST AS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12:24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12:24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12:24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954 033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602 530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1 573 652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12:24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ENDRESTØL ARILD  –  19,4 %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GRUE MARIUS  –  19,4 %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BRATAKER JON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BRODAHL ARILD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KNUD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ROTNEIM STIAN  –  11,1 %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12:24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Stølsvegen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912 263 061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12:24 INVEST AS</a:t>
            </a:r>
          </a:p>
        </p:txBody>
      </p:sp>
    </p:spTree>
  </p:cSld>
  <p:clrMapOvr>
    <a:masterClrMapping xmlns:a="http://schemas.openxmlformats.org/drawingml/2006/main"/>
  </p:clrMapOvr>
</p:sld>
</file>